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84" r:id="rId2"/>
  </p:sldMasterIdLst>
  <p:notesMasterIdLst>
    <p:notesMasterId r:id="rId34"/>
  </p:notesMasterIdLst>
  <p:handoutMasterIdLst>
    <p:handoutMasterId r:id="rId35"/>
  </p:handoutMasterIdLst>
  <p:sldIdLst>
    <p:sldId id="324"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276" r:id="rId21"/>
    <p:sldId id="275" r:id="rId22"/>
    <p:sldId id="289" r:id="rId23"/>
    <p:sldId id="287" r:id="rId24"/>
    <p:sldId id="316" r:id="rId25"/>
    <p:sldId id="318" r:id="rId26"/>
    <p:sldId id="325" r:id="rId27"/>
    <p:sldId id="326" r:id="rId28"/>
    <p:sldId id="319" r:id="rId29"/>
    <p:sldId id="320" r:id="rId30"/>
    <p:sldId id="321" r:id="rId31"/>
    <p:sldId id="322" r:id="rId32"/>
    <p:sldId id="323" r:id="rId33"/>
  </p:sldIdLst>
  <p:sldSz cx="6229350" cy="467995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C36"/>
    <a:srgbClr val="C3233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745" autoAdjust="0"/>
  </p:normalViewPr>
  <p:slideViewPr>
    <p:cSldViewPr>
      <p:cViewPr>
        <p:scale>
          <a:sx n="100" d="100"/>
          <a:sy n="100" d="100"/>
        </p:scale>
        <p:origin x="-2696" y="-1880"/>
      </p:cViewPr>
      <p:guideLst>
        <p:guide orient="horz" pos="1474"/>
        <p:guide pos="1962"/>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225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225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225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61E0915-2E99-4635-A592-6E6897635B01}" type="slidenum">
              <a:rPr lang="nl-NL"/>
              <a:pPr/>
              <a:t>‹nr.›</a:t>
            </a:fld>
            <a:endParaRPr lang="nl-NL"/>
          </a:p>
        </p:txBody>
      </p:sp>
    </p:spTree>
    <p:extLst>
      <p:ext uri="{BB962C8B-B14F-4D97-AF65-F5344CB8AC3E}">
        <p14:creationId xmlns:p14="http://schemas.microsoft.com/office/powerpoint/2010/main" val="43017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82948" name="Rectangle 4"/>
          <p:cNvSpPr>
            <a:spLocks noGrp="1" noRot="1" noChangeAspect="1" noChangeArrowheads="1" noTextEdit="1"/>
          </p:cNvSpPr>
          <p:nvPr>
            <p:ph type="sldImg" idx="2"/>
          </p:nvPr>
        </p:nvSpPr>
        <p:spPr bwMode="auto">
          <a:xfrm>
            <a:off x="1146175" y="685800"/>
            <a:ext cx="4565650" cy="3429000"/>
          </a:xfrm>
          <a:prstGeom prst="rect">
            <a:avLst/>
          </a:prstGeom>
          <a:noFill/>
          <a:ln w="9525">
            <a:solidFill>
              <a:srgbClr val="000000"/>
            </a:solidFill>
            <a:miter lim="800000"/>
            <a:headEnd/>
            <a:tailEnd/>
          </a:ln>
          <a:effec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5DEA076-88F3-4641-B228-E4D63A09DF5D}" type="slidenum">
              <a:rPr lang="nl-NL"/>
              <a:pPr/>
              <a:t>‹nr.›</a:t>
            </a:fld>
            <a:endParaRPr lang="nl-NL"/>
          </a:p>
        </p:txBody>
      </p:sp>
    </p:spTree>
    <p:extLst>
      <p:ext uri="{BB962C8B-B14F-4D97-AF65-F5344CB8AC3E}">
        <p14:creationId xmlns:p14="http://schemas.microsoft.com/office/powerpoint/2010/main" val="3130908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466725" y="1454150"/>
            <a:ext cx="5295900" cy="1003300"/>
          </a:xfrm>
        </p:spPr>
        <p:txBody>
          <a:bodyPr/>
          <a:lstStyle/>
          <a:p>
            <a:r>
              <a:rPr lang="nl-NL" smtClean="0"/>
              <a:t>Klik om de stijl te bewerken</a:t>
            </a:r>
            <a:endParaRPr lang="nl-NL"/>
          </a:p>
        </p:txBody>
      </p:sp>
      <p:sp>
        <p:nvSpPr>
          <p:cNvPr id="3" name="Ondertitel 2"/>
          <p:cNvSpPr>
            <a:spLocks noGrp="1"/>
          </p:cNvSpPr>
          <p:nvPr>
            <p:ph type="subTitle" idx="1"/>
          </p:nvPr>
        </p:nvSpPr>
        <p:spPr>
          <a:xfrm>
            <a:off x="935038" y="2652713"/>
            <a:ext cx="4359275" cy="11953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6A001B9A-77B9-4BC6-83D0-C2FEE733192C}"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D053908E-6377-42CB-A3DC-9C96CE880351}"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4516438" y="187325"/>
            <a:ext cx="1401762" cy="399256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311150" y="187325"/>
            <a:ext cx="4052888" cy="399256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53CC0559-BCA7-4272-8211-3B54C0E57E88}" type="slidenum">
              <a:rPr lang="nl-NL"/>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311150" y="187325"/>
            <a:ext cx="5607050" cy="39925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3" name="Tijdelijke aanduiding voor datum 2"/>
          <p:cNvSpPr>
            <a:spLocks noGrp="1"/>
          </p:cNvSpPr>
          <p:nvPr>
            <p:ph type="dt" sz="half" idx="10"/>
          </p:nvPr>
        </p:nvSpPr>
        <p:spPr>
          <a:xfrm>
            <a:off x="311150" y="4262438"/>
            <a:ext cx="1454150" cy="323850"/>
          </a:xfrm>
        </p:spPr>
        <p:txBody>
          <a:bodyPr/>
          <a:lstStyle>
            <a:lvl1pPr>
              <a:defRPr/>
            </a:lvl1pPr>
          </a:lstStyle>
          <a:p>
            <a:endParaRPr lang="nl-NL"/>
          </a:p>
        </p:txBody>
      </p:sp>
      <p:sp>
        <p:nvSpPr>
          <p:cNvPr id="4" name="Tijdelijke aanduiding voor voettekst 3"/>
          <p:cNvSpPr>
            <a:spLocks noGrp="1"/>
          </p:cNvSpPr>
          <p:nvPr>
            <p:ph type="ftr" sz="quarter" idx="11"/>
          </p:nvPr>
        </p:nvSpPr>
        <p:spPr>
          <a:xfrm>
            <a:off x="2128838" y="4262438"/>
            <a:ext cx="1971675" cy="323850"/>
          </a:xfrm>
        </p:spPr>
        <p:txBody>
          <a:bodyPr/>
          <a:lstStyle>
            <a:lvl1pPr>
              <a:defRPr/>
            </a:lvl1pPr>
          </a:lstStyle>
          <a:p>
            <a:endParaRPr lang="nl-NL"/>
          </a:p>
        </p:txBody>
      </p:sp>
      <p:sp>
        <p:nvSpPr>
          <p:cNvPr id="5" name="Tijdelijke aanduiding voor dianummer 4"/>
          <p:cNvSpPr>
            <a:spLocks noGrp="1"/>
          </p:cNvSpPr>
          <p:nvPr>
            <p:ph type="sldNum" sz="quarter" idx="12"/>
          </p:nvPr>
        </p:nvSpPr>
        <p:spPr>
          <a:xfrm>
            <a:off x="4464050" y="4262438"/>
            <a:ext cx="1454150" cy="323850"/>
          </a:xfrm>
        </p:spPr>
        <p:txBody>
          <a:bodyPr/>
          <a:lstStyle>
            <a:lvl1pPr>
              <a:defRPr/>
            </a:lvl1pPr>
          </a:lstStyle>
          <a:p>
            <a:fld id="{DB954629-630F-4565-A524-5B4B9088D932}" type="slidenum">
              <a:rPr lang="nl-NL"/>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363379" y="935990"/>
            <a:ext cx="5348935" cy="1247987"/>
          </a:xfrm>
          <a:ln>
            <a:noFill/>
          </a:ln>
        </p:spPr>
        <p:txBody>
          <a:bodyPr vert="horz" tIns="0" rIns="12467"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38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17" name="Ondertitel 16"/>
          <p:cNvSpPr>
            <a:spLocks noGrp="1"/>
          </p:cNvSpPr>
          <p:nvPr>
            <p:ph type="subTitle" idx="1"/>
          </p:nvPr>
        </p:nvSpPr>
        <p:spPr>
          <a:xfrm>
            <a:off x="363379" y="2203177"/>
            <a:ext cx="5351012" cy="1195987"/>
          </a:xfrm>
        </p:spPr>
        <p:txBody>
          <a:bodyPr lIns="0" rIns="12467"/>
          <a:lstStyle>
            <a:lvl1pPr marL="0" marR="31167" indent="0" algn="r">
              <a:buNone/>
              <a:defRPr>
                <a:solidFill>
                  <a:schemeClr val="tx1"/>
                </a:solidFill>
              </a:defRPr>
            </a:lvl1pPr>
            <a:lvl2pPr marL="311673" indent="0" algn="ctr">
              <a:buNone/>
            </a:lvl2pPr>
            <a:lvl3pPr marL="623346" indent="0" algn="ctr">
              <a:buNone/>
            </a:lvl3pPr>
            <a:lvl4pPr marL="935020" indent="0" algn="ctr">
              <a:buNone/>
            </a:lvl4pPr>
            <a:lvl5pPr marL="1246693" indent="0" algn="ctr">
              <a:buNone/>
            </a:lvl5pPr>
            <a:lvl6pPr marL="1558366" indent="0" algn="ctr">
              <a:buNone/>
            </a:lvl6pPr>
            <a:lvl7pPr marL="1870039" indent="0" algn="ctr">
              <a:buNone/>
            </a:lvl7pPr>
            <a:lvl8pPr marL="2181713" indent="0" algn="ctr">
              <a:buNone/>
            </a:lvl8pPr>
            <a:lvl9pPr marL="2493386" indent="0" algn="ctr">
              <a:buNone/>
            </a:lvl9pPr>
          </a:lstStyle>
          <a:p>
            <a:r>
              <a:rPr kumimoji="0" lang="nl-NL" smtClean="0"/>
              <a:t>Klik om het opmaakprofiel van de modelondertitel te bewerken</a:t>
            </a:r>
            <a:endParaRPr kumimoji="0" lang="en-US"/>
          </a:p>
        </p:txBody>
      </p:sp>
      <p:sp>
        <p:nvSpPr>
          <p:cNvPr id="30" name="Tijdelijke aanduiding voor datum 29"/>
          <p:cNvSpPr>
            <a:spLocks noGrp="1"/>
          </p:cNvSpPr>
          <p:nvPr>
            <p:ph type="dt" sz="half" idx="10"/>
          </p:nvPr>
        </p:nvSpPr>
        <p:spPr/>
        <p:txBody>
          <a:bodyPr/>
          <a:lstStyle/>
          <a:p>
            <a:endParaRPr lang="nl-NL"/>
          </a:p>
        </p:txBody>
      </p:sp>
      <p:sp>
        <p:nvSpPr>
          <p:cNvPr id="19" name="Tijdelijke aanduiding voor voettekst 18"/>
          <p:cNvSpPr>
            <a:spLocks noGrp="1"/>
          </p:cNvSpPr>
          <p:nvPr>
            <p:ph type="ftr" sz="quarter" idx="11"/>
          </p:nvPr>
        </p:nvSpPr>
        <p:spPr/>
        <p:txBody>
          <a:bodyPr/>
          <a:lstStyle/>
          <a:p>
            <a:endParaRPr lang="nl-NL"/>
          </a:p>
        </p:txBody>
      </p:sp>
      <p:sp>
        <p:nvSpPr>
          <p:cNvPr id="27" name="Tijdelijke aanduiding voor dianummer 26"/>
          <p:cNvSpPr>
            <a:spLocks noGrp="1"/>
          </p:cNvSpPr>
          <p:nvPr>
            <p:ph type="sldNum" sz="quarter" idx="12"/>
          </p:nvPr>
        </p:nvSpPr>
        <p:spPr/>
        <p:txBody>
          <a:bodyPr/>
          <a:lstStyle/>
          <a:p>
            <a:fld id="{6A001B9A-77B9-4BC6-83D0-C2FEE733192C}" type="slidenum">
              <a:rPr lang="nl-NL" smtClean="0"/>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11601E-99E9-4841-AA31-7B3B04F2B7D1}" type="slidenum">
              <a:rPr lang="nl-NL" smtClean="0"/>
              <a:pPr/>
              <a:t>‹nr.›</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61302" y="898550"/>
            <a:ext cx="5294948" cy="92975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38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61302" y="1845683"/>
            <a:ext cx="5294948" cy="1030239"/>
          </a:xfrm>
        </p:spPr>
        <p:txBody>
          <a:bodyPr lIns="31167" rIns="31167" anchor="t"/>
          <a:lstStyle>
            <a:lvl1pPr marL="0" indent="0">
              <a:buNone/>
              <a:defRPr sz="1500">
                <a:solidFill>
                  <a:schemeClr val="tx1"/>
                </a:solidFill>
              </a:defRPr>
            </a:lvl1pPr>
            <a:lvl2pPr>
              <a:buNone/>
              <a:defRPr sz="1200">
                <a:solidFill>
                  <a:schemeClr val="tx1">
                    <a:tint val="75000"/>
                  </a:schemeClr>
                </a:solidFill>
              </a:defRPr>
            </a:lvl2pPr>
            <a:lvl3pPr>
              <a:buNone/>
              <a:defRPr sz="1100">
                <a:solidFill>
                  <a:schemeClr val="tx1">
                    <a:tint val="75000"/>
                  </a:schemeClr>
                </a:solidFill>
              </a:defRPr>
            </a:lvl3pPr>
            <a:lvl4pPr>
              <a:buNone/>
              <a:defRPr sz="1000">
                <a:solidFill>
                  <a:schemeClr val="tx1">
                    <a:tint val="75000"/>
                  </a:schemeClr>
                </a:solidFill>
              </a:defRPr>
            </a:lvl4pPr>
            <a:lvl5pPr>
              <a:buNone/>
              <a:defRPr sz="10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E99922-34C4-4CDD-BF4B-C54F67BF9E4E}" type="slidenum">
              <a:rPr lang="nl-NL" smtClean="0"/>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11468" y="480475"/>
            <a:ext cx="5606415" cy="779992"/>
          </a:xfrm>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311468" y="1310280"/>
            <a:ext cx="2751296" cy="3026368"/>
          </a:xfrm>
        </p:spPr>
        <p:txBody>
          <a:bodyPr/>
          <a:lstStyle>
            <a:lvl1pPr>
              <a:defRPr sz="1800"/>
            </a:lvl1pPr>
            <a:lvl2pPr>
              <a:defRPr sz="1600"/>
            </a:lvl2pPr>
            <a:lvl3pPr>
              <a:defRPr sz="1400"/>
            </a:lvl3pPr>
            <a:lvl4pPr>
              <a:defRPr sz="1200"/>
            </a:lvl4pPr>
            <a:lvl5pPr>
              <a:defRPr sz="12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3166586" y="1310280"/>
            <a:ext cx="2751296" cy="3026368"/>
          </a:xfrm>
        </p:spPr>
        <p:txBody>
          <a:bodyPr/>
          <a:lstStyle>
            <a:lvl1pPr>
              <a:defRPr sz="1800"/>
            </a:lvl1pPr>
            <a:lvl2pPr>
              <a:defRPr sz="1600"/>
            </a:lvl2pPr>
            <a:lvl3pPr>
              <a:defRPr sz="1400"/>
            </a:lvl3pPr>
            <a:lvl4pPr>
              <a:defRPr sz="1200"/>
            </a:lvl4pPr>
            <a:lvl5pPr>
              <a:defRPr sz="12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EBCB698-B847-4AAB-98D1-50054859AEDD}" type="slidenum">
              <a:rPr lang="nl-NL" smtClean="0"/>
              <a:pPr/>
              <a:t>‹nr.›</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11468" y="480475"/>
            <a:ext cx="5606415" cy="779992"/>
          </a:xfrm>
        </p:spPr>
        <p:txBody>
          <a:bodyPr tIns="31167" anchor="b"/>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11468" y="1266035"/>
            <a:ext cx="2752378" cy="449947"/>
          </a:xfrm>
        </p:spPr>
        <p:txBody>
          <a:bodyPr lIns="31167" tIns="0" rIns="31167" bIns="0" anchor="ctr">
            <a:noAutofit/>
          </a:bodyPr>
          <a:lstStyle>
            <a:lvl1pPr marL="0" indent="0">
              <a:buNone/>
              <a:defRPr sz="1600" b="1" cap="none" baseline="0">
                <a:solidFill>
                  <a:schemeClr val="tx2"/>
                </a:solidFill>
                <a:effectLst/>
              </a:defRPr>
            </a:lvl1pPr>
            <a:lvl2pPr>
              <a:buNone/>
              <a:defRPr sz="1400" b="1"/>
            </a:lvl2pPr>
            <a:lvl3pPr>
              <a:buNone/>
              <a:defRPr sz="1200" b="1"/>
            </a:lvl3pPr>
            <a:lvl4pPr>
              <a:buNone/>
              <a:defRPr sz="1100" b="1"/>
            </a:lvl4pPr>
            <a:lvl5pPr>
              <a:buNone/>
              <a:defRPr sz="11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3164424" y="1269112"/>
            <a:ext cx="2753459" cy="446870"/>
          </a:xfrm>
        </p:spPr>
        <p:txBody>
          <a:bodyPr lIns="31167" tIns="0" rIns="31167" bIns="0" anchor="ctr"/>
          <a:lstStyle>
            <a:lvl1pPr marL="0" indent="0">
              <a:buNone/>
              <a:defRPr sz="1600" b="1" cap="none" baseline="0">
                <a:solidFill>
                  <a:schemeClr val="tx2"/>
                </a:solidFill>
                <a:effectLst/>
              </a:defRPr>
            </a:lvl1pPr>
            <a:lvl2pPr>
              <a:buNone/>
              <a:defRPr sz="1400" b="1"/>
            </a:lvl2pPr>
            <a:lvl3pPr>
              <a:buNone/>
              <a:defRPr sz="1200" b="1"/>
            </a:lvl3pPr>
            <a:lvl4pPr>
              <a:buNone/>
              <a:defRPr sz="1100" b="1"/>
            </a:lvl4pPr>
            <a:lvl5pPr>
              <a:buNone/>
              <a:defRPr sz="11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311468" y="1715982"/>
            <a:ext cx="2752378" cy="2624348"/>
          </a:xfrm>
        </p:spPr>
        <p:txBody>
          <a:bodyPr tIns="0"/>
          <a:lstStyle>
            <a:lvl1pPr>
              <a:defRPr sz="1500"/>
            </a:lvl1pPr>
            <a:lvl2pPr>
              <a:defRPr sz="1400"/>
            </a:lvl2pPr>
            <a:lvl3pPr>
              <a:defRPr sz="1200"/>
            </a:lvl3pPr>
            <a:lvl4pPr>
              <a:defRPr sz="1100"/>
            </a:lvl4pPr>
            <a:lvl5pPr>
              <a:defRPr sz="11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3164424" y="1715982"/>
            <a:ext cx="2753459" cy="2624348"/>
          </a:xfrm>
        </p:spPr>
        <p:txBody>
          <a:bodyPr tIns="0"/>
          <a:lstStyle>
            <a:lvl1pPr>
              <a:defRPr sz="1500"/>
            </a:lvl1pPr>
            <a:lvl2pPr>
              <a:defRPr sz="1400"/>
            </a:lvl2pPr>
            <a:lvl3pPr>
              <a:defRPr sz="1200"/>
            </a:lvl3pPr>
            <a:lvl4pPr>
              <a:defRPr sz="1100"/>
            </a:lvl4pPr>
            <a:lvl5pPr>
              <a:defRPr sz="11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85B828F-C266-4B3A-A6DF-5DD1CA280C34}" type="slidenum">
              <a:rPr lang="nl-NL" smtClean="0"/>
              <a:pPr/>
              <a:t>‹nr.›</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311468" y="480475"/>
            <a:ext cx="5658326" cy="779992"/>
          </a:xfrm>
        </p:spPr>
        <p:txBody>
          <a:bodyPr vert="horz" tIns="31167"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4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97EF9B8-0CB3-42A7-9184-4D64F0123989}" type="slidenum">
              <a:rPr lang="nl-NL" smtClean="0"/>
              <a:pPr/>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F6F42C2-F187-4AA3-9A82-974047D14E06}"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E511601E-99E9-4841-AA31-7B3B04F2B7D1}" type="slidenum">
              <a:rPr lang="nl-NL"/>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67201" y="350997"/>
            <a:ext cx="1868805" cy="792992"/>
          </a:xfrm>
        </p:spPr>
        <p:txBody>
          <a:bodyPr lIns="0" anchor="b">
            <a:noAutofit/>
          </a:bodyPr>
          <a:lstStyle>
            <a:lvl1pPr algn="l" rtl="0">
              <a:spcBef>
                <a:spcPct val="0"/>
              </a:spcBef>
              <a:buNone/>
              <a:defRPr sz="18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67201" y="1143988"/>
            <a:ext cx="1868805" cy="3119967"/>
          </a:xfrm>
        </p:spPr>
        <p:txBody>
          <a:bodyPr lIns="12467" rIns="12467"/>
          <a:lstStyle>
            <a:lvl1pPr marL="0" indent="0" algn="l">
              <a:buNone/>
              <a:defRPr sz="1000"/>
            </a:lvl1pPr>
            <a:lvl2pPr indent="0" algn="l">
              <a:buNone/>
              <a:defRPr sz="800"/>
            </a:lvl2pPr>
            <a:lvl3pPr indent="0" algn="l">
              <a:buNone/>
              <a:defRPr sz="700"/>
            </a:lvl3pPr>
            <a:lvl4pPr indent="0" algn="l">
              <a:buNone/>
              <a:defRPr sz="600"/>
            </a:lvl4pPr>
            <a:lvl5pPr indent="0" algn="l">
              <a:buNone/>
              <a:defRPr sz="6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2435503" y="1143988"/>
            <a:ext cx="3482380" cy="3119967"/>
          </a:xfrm>
        </p:spPr>
        <p:txBody>
          <a:bodyPr tIns="0"/>
          <a:lstStyle>
            <a:lvl1pPr>
              <a:defRPr sz="1900"/>
            </a:lvl1pPr>
            <a:lvl2pPr>
              <a:defRPr sz="1800"/>
            </a:lvl2pPr>
            <a:lvl3pPr>
              <a:defRPr sz="1600"/>
            </a:lvl3pPr>
            <a:lvl4pPr>
              <a:defRPr sz="1400"/>
            </a:lvl4pPr>
            <a:lvl5pPr>
              <a:defRPr sz="12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0F8ABA3-A96B-4D04-98B8-8AF1568D576C}" type="slidenum">
              <a:rPr lang="nl-NL" smtClean="0"/>
              <a:pPr/>
              <a:t>‹nr.›</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één afgeknipte en afgeronde hoek 8"/>
          <p:cNvSpPr/>
          <p:nvPr/>
        </p:nvSpPr>
        <p:spPr>
          <a:xfrm rot="420000" flipV="1">
            <a:off x="2156669" y="756160"/>
            <a:ext cx="3581876" cy="280797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62335" tIns="31167" rIns="62335" bIns="31167" rtlCol="0" anchor="ctr"/>
          <a:lstStyle/>
          <a:p>
            <a:pPr algn="ctr" eaLnBrk="1" latinLnBrk="0" hangingPunct="1"/>
            <a:endParaRPr kumimoji="0" lang="en-US"/>
          </a:p>
        </p:txBody>
      </p:sp>
      <p:sp>
        <p:nvSpPr>
          <p:cNvPr id="12" name="Rechthoekige driehoek 11"/>
          <p:cNvSpPr/>
          <p:nvPr/>
        </p:nvSpPr>
        <p:spPr>
          <a:xfrm rot="420000" flipV="1">
            <a:off x="5452816" y="3657546"/>
            <a:ext cx="105899" cy="106079"/>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62335" tIns="31167" rIns="62335" bIns="31167" rtlCol="0" anchor="ctr"/>
          <a:lstStyle/>
          <a:p>
            <a:pPr algn="ctr" eaLnBrk="1" latinLnBrk="0" hangingPunct="1"/>
            <a:endParaRPr kumimoji="0" lang="en-US"/>
          </a:p>
        </p:txBody>
      </p:sp>
      <p:sp>
        <p:nvSpPr>
          <p:cNvPr id="2" name="Titel 1"/>
          <p:cNvSpPr>
            <a:spLocks noGrp="1"/>
          </p:cNvSpPr>
          <p:nvPr>
            <p:ph type="title"/>
          </p:nvPr>
        </p:nvSpPr>
        <p:spPr>
          <a:xfrm>
            <a:off x="415290" y="803191"/>
            <a:ext cx="1507503" cy="1079992"/>
          </a:xfrm>
        </p:spPr>
        <p:txBody>
          <a:bodyPr vert="horz" lIns="31167" tIns="31167" rIns="31167" bIns="31167" anchor="b"/>
          <a:lstStyle>
            <a:lvl1pPr algn="l">
              <a:buNone/>
              <a:defRPr sz="1400" b="1">
                <a:solidFill>
                  <a:schemeClr val="tx2"/>
                </a:solidFill>
              </a:defRPr>
            </a:lvl1pPr>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415290" y="1930384"/>
            <a:ext cx="1505426" cy="1487184"/>
          </a:xfrm>
        </p:spPr>
        <p:txBody>
          <a:bodyPr lIns="43634" rIns="31167" bIns="31167" anchor="t"/>
          <a:lstStyle>
            <a:lvl1pPr marL="0" indent="0" algn="l">
              <a:spcBef>
                <a:spcPts val="170"/>
              </a:spcBef>
              <a:buFontTx/>
              <a:buNone/>
              <a:defRPr sz="900"/>
            </a:lvl1pPr>
            <a:lvl2pPr>
              <a:defRPr sz="800"/>
            </a:lvl2pPr>
            <a:lvl3pPr>
              <a:defRPr sz="700"/>
            </a:lvl3pPr>
            <a:lvl4pPr>
              <a:defRPr sz="600"/>
            </a:lvl4pPr>
            <a:lvl5pPr>
              <a:defRPr sz="6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5502593" y="4337621"/>
            <a:ext cx="415290" cy="249164"/>
          </a:xfrm>
        </p:spPr>
        <p:txBody>
          <a:bodyPr/>
          <a:lstStyle/>
          <a:p>
            <a:fld id="{5BCE594D-31D4-4E70-8E6E-577951AB3801}" type="slidenum">
              <a:rPr lang="nl-NL" smtClean="0"/>
              <a:pPr/>
              <a:t>‹nr.›</a:t>
            </a:fld>
            <a:endParaRPr lang="nl-NL"/>
          </a:p>
        </p:txBody>
      </p:sp>
      <p:sp>
        <p:nvSpPr>
          <p:cNvPr id="3" name="Tijdelijke aanduiding voor afbeelding 2"/>
          <p:cNvSpPr>
            <a:spLocks noGrp="1"/>
          </p:cNvSpPr>
          <p:nvPr>
            <p:ph type="pic" idx="1"/>
          </p:nvPr>
        </p:nvSpPr>
        <p:spPr>
          <a:xfrm rot="420000">
            <a:off x="2374696" y="818559"/>
            <a:ext cx="3145822" cy="2683171"/>
          </a:xfrm>
          <a:prstGeom prst="rect">
            <a:avLst/>
          </a:prstGeom>
          <a:solidFill>
            <a:schemeClr val="bg2"/>
          </a:solidFill>
          <a:ln w="3000" cap="rnd">
            <a:solidFill>
              <a:srgbClr val="C0C0C0"/>
            </a:solidFill>
            <a:round/>
          </a:ln>
          <a:effectLst/>
        </p:spPr>
        <p:txBody>
          <a:bodyPr/>
          <a:lstStyle>
            <a:lvl1pPr marL="0" indent="0">
              <a:buNone/>
              <a:defRPr sz="2200"/>
            </a:lvl1pPr>
          </a:lstStyle>
          <a:p>
            <a:r>
              <a:rPr kumimoji="0" lang="nl-NL" smtClean="0"/>
              <a:t>Klik op het pictogram als u een afbeelding wilt toevoegen</a:t>
            </a:r>
            <a:endParaRPr kumimoji="0" lang="en-US" dirty="0"/>
          </a:p>
        </p:txBody>
      </p:sp>
      <p:sp>
        <p:nvSpPr>
          <p:cNvPr id="10" name="Vrije vorm 9"/>
          <p:cNvSpPr>
            <a:spLocks/>
          </p:cNvSpPr>
          <p:nvPr/>
        </p:nvSpPr>
        <p:spPr bwMode="auto">
          <a:xfrm flipV="1">
            <a:off x="-6489" y="3969291"/>
            <a:ext cx="6242328" cy="71065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2335" tIns="31167" rIns="62335" bIns="31167" anchor="t" compatLnSpc="1"/>
          <a:lstStyle/>
          <a:p>
            <a:pPr marL="0" algn="l" rtl="0" eaLnBrk="1" latinLnBrk="0" hangingPunct="1"/>
            <a:endParaRPr kumimoji="0" lang="en-US">
              <a:solidFill>
                <a:schemeClr val="tx1"/>
              </a:solidFill>
              <a:latin typeface="+mn-lt"/>
              <a:ea typeface="+mn-ea"/>
              <a:cs typeface="+mn-cs"/>
            </a:endParaRPr>
          </a:p>
        </p:txBody>
      </p:sp>
      <p:sp>
        <p:nvSpPr>
          <p:cNvPr id="11" name="Vrije vorm 10"/>
          <p:cNvSpPr>
            <a:spLocks/>
          </p:cNvSpPr>
          <p:nvPr/>
        </p:nvSpPr>
        <p:spPr bwMode="auto">
          <a:xfrm flipV="1">
            <a:off x="2984897" y="4244455"/>
            <a:ext cx="3244453" cy="43549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2335" tIns="31167" rIns="62335" bIns="31167"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053908E-6377-42CB-A3DC-9C96CE880351}" type="slidenum">
              <a:rPr lang="nl-NL" smtClean="0"/>
              <a:pPr/>
              <a:t>‹nr.›</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4516279" y="623994"/>
            <a:ext cx="1401604" cy="3556546"/>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311467" y="623994"/>
            <a:ext cx="4100989" cy="3556546"/>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3CC0559-BCA7-4272-8211-3B54C0E57E88}"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492125" y="3006725"/>
            <a:ext cx="5294313" cy="9302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492125" y="1982788"/>
            <a:ext cx="5294313" cy="1023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4CE99922-34C4-4CDD-BF4B-C54F67BF9E4E}"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311150" y="1092200"/>
            <a:ext cx="272732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3190875" y="1092200"/>
            <a:ext cx="272732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BEBCB698-B847-4AAB-98D1-50054859AEDD}"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311150" y="1047750"/>
            <a:ext cx="2752725" cy="436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311150" y="1484313"/>
            <a:ext cx="2752725" cy="2695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3163888" y="1047750"/>
            <a:ext cx="2754312" cy="436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3163888" y="1484313"/>
            <a:ext cx="2754312" cy="2695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985B828F-C266-4B3A-A6DF-5DD1CA280C34}"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B97EF9B8-0CB3-42A7-9184-4D64F0123989}"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CF6F42C2-F187-4AA3-9A82-974047D14E06}"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11150" y="185738"/>
            <a:ext cx="2049463" cy="7937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2435225" y="185738"/>
            <a:ext cx="3482975" cy="399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311150" y="979488"/>
            <a:ext cx="2049463" cy="3200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B0F8ABA3-A96B-4D04-98B8-8AF1568D576C}"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220788" y="3276600"/>
            <a:ext cx="3738562" cy="385763"/>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220788" y="417513"/>
            <a:ext cx="3738562" cy="2808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220788" y="3662363"/>
            <a:ext cx="3738562" cy="54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5BCE594D-31D4-4E70-8E6E-577951AB3801}"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311150" y="187325"/>
            <a:ext cx="5607050" cy="779463"/>
          </a:xfrm>
          <a:prstGeom prst="rect">
            <a:avLst/>
          </a:prstGeom>
          <a:noFill/>
          <a:ln w="9525">
            <a:noFill/>
            <a:miter lim="800000"/>
            <a:headEnd/>
            <a:tailEnd/>
          </a:ln>
          <a:effectLst/>
        </p:spPr>
        <p:txBody>
          <a:bodyPr vert="horz" wrap="square" lIns="62335" tIns="31167" rIns="62335" bIns="31167" numCol="1" anchor="ctr" anchorCtr="0" compatLnSpc="1">
            <a:prstTxWarp prst="textNoShape">
              <a:avLst/>
            </a:prstTxWarp>
          </a:bodyPr>
          <a:lstStyle/>
          <a:p>
            <a:pPr lvl="0"/>
            <a:r>
              <a:rPr lang="nl-NL" smtClean="0"/>
              <a:t>Klik om het opmaakprofiel te bewerken</a:t>
            </a:r>
          </a:p>
        </p:txBody>
      </p:sp>
      <p:sp>
        <p:nvSpPr>
          <p:cNvPr id="119811" name="Rectangle 3"/>
          <p:cNvSpPr>
            <a:spLocks noGrp="1" noChangeArrowheads="1"/>
          </p:cNvSpPr>
          <p:nvPr>
            <p:ph type="body" idx="1"/>
          </p:nvPr>
        </p:nvSpPr>
        <p:spPr bwMode="auto">
          <a:xfrm>
            <a:off x="311150" y="1092200"/>
            <a:ext cx="5607050" cy="3087688"/>
          </a:xfrm>
          <a:prstGeom prst="rect">
            <a:avLst/>
          </a:prstGeom>
          <a:noFill/>
          <a:ln w="9525">
            <a:noFill/>
            <a:miter lim="800000"/>
            <a:headEnd/>
            <a:tailEnd/>
          </a:ln>
          <a:effectLst/>
        </p:spPr>
        <p:txBody>
          <a:bodyPr vert="horz" wrap="square" lIns="62335" tIns="31167" rIns="62335" bIns="31167"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19812" name="Rectangle 4"/>
          <p:cNvSpPr>
            <a:spLocks noGrp="1" noChangeArrowheads="1"/>
          </p:cNvSpPr>
          <p:nvPr>
            <p:ph type="dt" sz="half" idx="2"/>
          </p:nvPr>
        </p:nvSpPr>
        <p:spPr bwMode="auto">
          <a:xfrm>
            <a:off x="311150" y="4262438"/>
            <a:ext cx="1454150" cy="323850"/>
          </a:xfrm>
          <a:prstGeom prst="rect">
            <a:avLst/>
          </a:prstGeom>
          <a:noFill/>
          <a:ln w="9525">
            <a:noFill/>
            <a:miter lim="800000"/>
            <a:headEnd/>
            <a:tailEnd/>
          </a:ln>
          <a:effectLst/>
        </p:spPr>
        <p:txBody>
          <a:bodyPr vert="horz" wrap="square" lIns="62335" tIns="31167" rIns="62335" bIns="31167" numCol="1" anchor="t" anchorCtr="0" compatLnSpc="1">
            <a:prstTxWarp prst="textNoShape">
              <a:avLst/>
            </a:prstTxWarp>
          </a:bodyPr>
          <a:lstStyle>
            <a:lvl1pPr defTabSz="623888">
              <a:defRPr sz="1000"/>
            </a:lvl1pPr>
          </a:lstStyle>
          <a:p>
            <a:endParaRPr lang="nl-NL"/>
          </a:p>
        </p:txBody>
      </p:sp>
      <p:sp>
        <p:nvSpPr>
          <p:cNvPr id="119813" name="Rectangle 5"/>
          <p:cNvSpPr>
            <a:spLocks noGrp="1" noChangeArrowheads="1"/>
          </p:cNvSpPr>
          <p:nvPr>
            <p:ph type="ftr" sz="quarter" idx="3"/>
          </p:nvPr>
        </p:nvSpPr>
        <p:spPr bwMode="auto">
          <a:xfrm>
            <a:off x="2128838" y="4262438"/>
            <a:ext cx="1971675" cy="323850"/>
          </a:xfrm>
          <a:prstGeom prst="rect">
            <a:avLst/>
          </a:prstGeom>
          <a:noFill/>
          <a:ln w="9525">
            <a:noFill/>
            <a:miter lim="800000"/>
            <a:headEnd/>
            <a:tailEnd/>
          </a:ln>
          <a:effectLst/>
        </p:spPr>
        <p:txBody>
          <a:bodyPr vert="horz" wrap="square" lIns="62335" tIns="31167" rIns="62335" bIns="31167" numCol="1" anchor="t" anchorCtr="0" compatLnSpc="1">
            <a:prstTxWarp prst="textNoShape">
              <a:avLst/>
            </a:prstTxWarp>
          </a:bodyPr>
          <a:lstStyle>
            <a:lvl1pPr algn="ctr" defTabSz="623888">
              <a:defRPr sz="1000"/>
            </a:lvl1pPr>
          </a:lstStyle>
          <a:p>
            <a:endParaRPr lang="nl-NL"/>
          </a:p>
        </p:txBody>
      </p:sp>
      <p:sp>
        <p:nvSpPr>
          <p:cNvPr id="119814" name="Rectangle 6"/>
          <p:cNvSpPr>
            <a:spLocks noGrp="1" noChangeArrowheads="1"/>
          </p:cNvSpPr>
          <p:nvPr>
            <p:ph type="sldNum" sz="quarter" idx="4"/>
          </p:nvPr>
        </p:nvSpPr>
        <p:spPr bwMode="auto">
          <a:xfrm>
            <a:off x="4464050" y="4262438"/>
            <a:ext cx="1454150" cy="323850"/>
          </a:xfrm>
          <a:prstGeom prst="rect">
            <a:avLst/>
          </a:prstGeom>
          <a:noFill/>
          <a:ln w="9525">
            <a:noFill/>
            <a:miter lim="800000"/>
            <a:headEnd/>
            <a:tailEnd/>
          </a:ln>
          <a:effectLst/>
        </p:spPr>
        <p:txBody>
          <a:bodyPr vert="horz" wrap="square" lIns="62335" tIns="31167" rIns="62335" bIns="31167" numCol="1" anchor="t" anchorCtr="0" compatLnSpc="1">
            <a:prstTxWarp prst="textNoShape">
              <a:avLst/>
            </a:prstTxWarp>
          </a:bodyPr>
          <a:lstStyle>
            <a:lvl1pPr algn="r" defTabSz="623888">
              <a:defRPr sz="1000"/>
            </a:lvl1pPr>
          </a:lstStyle>
          <a:p>
            <a:fld id="{B7EE3428-6D5E-4D2B-90FB-88BE4C3D41C8}" type="slidenum">
              <a:rPr lang="nl-NL"/>
              <a:pPr/>
              <a:t>‹nr.›</a:t>
            </a:fld>
            <a:endParaRPr lang="nl-NL"/>
          </a:p>
        </p:txBody>
      </p:sp>
      <p:pic>
        <p:nvPicPr>
          <p:cNvPr id="119815" name="Picture 7" descr="achtergrond"/>
          <p:cNvPicPr>
            <a:picLocks noChangeAspect="1" noChangeArrowheads="1"/>
          </p:cNvPicPr>
          <p:nvPr/>
        </p:nvPicPr>
        <p:blipFill>
          <a:blip r:embed="rId14" cstate="print"/>
          <a:srcRect/>
          <a:stretch>
            <a:fillRect/>
          </a:stretch>
        </p:blipFill>
        <p:spPr bwMode="auto">
          <a:xfrm>
            <a:off x="0" y="0"/>
            <a:ext cx="6229350" cy="4689475"/>
          </a:xfrm>
          <a:prstGeom prst="rect">
            <a:avLst/>
          </a:prstGeom>
          <a:noFill/>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ctr" defTabSz="623888" rtl="0" fontAlgn="base">
        <a:spcBef>
          <a:spcPct val="0"/>
        </a:spcBef>
        <a:spcAft>
          <a:spcPct val="0"/>
        </a:spcAft>
        <a:defRPr sz="3000">
          <a:solidFill>
            <a:schemeClr val="tx2"/>
          </a:solidFill>
          <a:latin typeface="+mj-lt"/>
          <a:ea typeface="+mj-ea"/>
          <a:cs typeface="+mj-cs"/>
        </a:defRPr>
      </a:lvl1pPr>
      <a:lvl2pPr algn="ctr" defTabSz="623888" rtl="0" fontAlgn="base">
        <a:spcBef>
          <a:spcPct val="0"/>
        </a:spcBef>
        <a:spcAft>
          <a:spcPct val="0"/>
        </a:spcAft>
        <a:defRPr sz="3000">
          <a:solidFill>
            <a:schemeClr val="tx2"/>
          </a:solidFill>
          <a:latin typeface="Arial" charset="0"/>
        </a:defRPr>
      </a:lvl2pPr>
      <a:lvl3pPr algn="ctr" defTabSz="623888" rtl="0" fontAlgn="base">
        <a:spcBef>
          <a:spcPct val="0"/>
        </a:spcBef>
        <a:spcAft>
          <a:spcPct val="0"/>
        </a:spcAft>
        <a:defRPr sz="3000">
          <a:solidFill>
            <a:schemeClr val="tx2"/>
          </a:solidFill>
          <a:latin typeface="Arial" charset="0"/>
        </a:defRPr>
      </a:lvl3pPr>
      <a:lvl4pPr algn="ctr" defTabSz="623888" rtl="0" fontAlgn="base">
        <a:spcBef>
          <a:spcPct val="0"/>
        </a:spcBef>
        <a:spcAft>
          <a:spcPct val="0"/>
        </a:spcAft>
        <a:defRPr sz="3000">
          <a:solidFill>
            <a:schemeClr val="tx2"/>
          </a:solidFill>
          <a:latin typeface="Arial" charset="0"/>
        </a:defRPr>
      </a:lvl4pPr>
      <a:lvl5pPr algn="ctr" defTabSz="623888" rtl="0" fontAlgn="base">
        <a:spcBef>
          <a:spcPct val="0"/>
        </a:spcBef>
        <a:spcAft>
          <a:spcPct val="0"/>
        </a:spcAft>
        <a:defRPr sz="3000">
          <a:solidFill>
            <a:schemeClr val="tx2"/>
          </a:solidFill>
          <a:latin typeface="Arial" charset="0"/>
        </a:defRPr>
      </a:lvl5pPr>
      <a:lvl6pPr marL="457200" algn="ctr" defTabSz="623888" rtl="0" fontAlgn="base">
        <a:spcBef>
          <a:spcPct val="0"/>
        </a:spcBef>
        <a:spcAft>
          <a:spcPct val="0"/>
        </a:spcAft>
        <a:defRPr sz="3000">
          <a:solidFill>
            <a:schemeClr val="tx2"/>
          </a:solidFill>
          <a:latin typeface="Arial" charset="0"/>
        </a:defRPr>
      </a:lvl6pPr>
      <a:lvl7pPr marL="914400" algn="ctr" defTabSz="623888" rtl="0" fontAlgn="base">
        <a:spcBef>
          <a:spcPct val="0"/>
        </a:spcBef>
        <a:spcAft>
          <a:spcPct val="0"/>
        </a:spcAft>
        <a:defRPr sz="3000">
          <a:solidFill>
            <a:schemeClr val="tx2"/>
          </a:solidFill>
          <a:latin typeface="Arial" charset="0"/>
        </a:defRPr>
      </a:lvl7pPr>
      <a:lvl8pPr marL="1371600" algn="ctr" defTabSz="623888" rtl="0" fontAlgn="base">
        <a:spcBef>
          <a:spcPct val="0"/>
        </a:spcBef>
        <a:spcAft>
          <a:spcPct val="0"/>
        </a:spcAft>
        <a:defRPr sz="3000">
          <a:solidFill>
            <a:schemeClr val="tx2"/>
          </a:solidFill>
          <a:latin typeface="Arial" charset="0"/>
        </a:defRPr>
      </a:lvl8pPr>
      <a:lvl9pPr marL="1828800" algn="ctr" defTabSz="623888" rtl="0" fontAlgn="base">
        <a:spcBef>
          <a:spcPct val="0"/>
        </a:spcBef>
        <a:spcAft>
          <a:spcPct val="0"/>
        </a:spcAft>
        <a:defRPr sz="3000">
          <a:solidFill>
            <a:schemeClr val="tx2"/>
          </a:solidFill>
          <a:latin typeface="Arial" charset="0"/>
        </a:defRPr>
      </a:lvl9pPr>
    </p:titleStyle>
    <p:bodyStyle>
      <a:lvl1pPr marL="233363" indent="-233363" algn="l" defTabSz="623888" rtl="0" fontAlgn="base">
        <a:spcBef>
          <a:spcPct val="20000"/>
        </a:spcBef>
        <a:spcAft>
          <a:spcPct val="0"/>
        </a:spcAft>
        <a:buChar char="•"/>
        <a:defRPr sz="2200">
          <a:solidFill>
            <a:schemeClr val="tx1"/>
          </a:solidFill>
          <a:latin typeface="+mn-lt"/>
          <a:ea typeface="+mn-ea"/>
          <a:cs typeface="+mn-cs"/>
        </a:defRPr>
      </a:lvl1pPr>
      <a:lvl2pPr marL="506413" indent="-195263" algn="l" defTabSz="623888" rtl="0" fontAlgn="base">
        <a:spcBef>
          <a:spcPct val="20000"/>
        </a:spcBef>
        <a:spcAft>
          <a:spcPct val="0"/>
        </a:spcAft>
        <a:buChar char="–"/>
        <a:defRPr sz="1900">
          <a:solidFill>
            <a:schemeClr val="tx1"/>
          </a:solidFill>
          <a:latin typeface="+mn-lt"/>
        </a:defRPr>
      </a:lvl2pPr>
      <a:lvl3pPr marL="779463" indent="-155575" algn="l" defTabSz="623888" rtl="0" fontAlgn="base">
        <a:spcBef>
          <a:spcPct val="20000"/>
        </a:spcBef>
        <a:spcAft>
          <a:spcPct val="0"/>
        </a:spcAft>
        <a:buChar char="•"/>
        <a:defRPr sz="1600">
          <a:solidFill>
            <a:schemeClr val="tx1"/>
          </a:solidFill>
          <a:latin typeface="+mn-lt"/>
        </a:defRPr>
      </a:lvl3pPr>
      <a:lvl4pPr marL="1090613" indent="-155575" algn="l" defTabSz="623888" rtl="0" fontAlgn="base">
        <a:spcBef>
          <a:spcPct val="20000"/>
        </a:spcBef>
        <a:spcAft>
          <a:spcPct val="0"/>
        </a:spcAft>
        <a:buChar char="–"/>
        <a:defRPr sz="1400">
          <a:solidFill>
            <a:schemeClr val="tx1"/>
          </a:solidFill>
          <a:latin typeface="+mn-lt"/>
        </a:defRPr>
      </a:lvl4pPr>
      <a:lvl5pPr marL="1401763" indent="-155575" algn="l" defTabSz="623888" rtl="0" fontAlgn="base">
        <a:spcBef>
          <a:spcPct val="20000"/>
        </a:spcBef>
        <a:spcAft>
          <a:spcPct val="0"/>
        </a:spcAft>
        <a:buChar char="»"/>
        <a:defRPr sz="1400">
          <a:solidFill>
            <a:schemeClr val="tx1"/>
          </a:solidFill>
          <a:latin typeface="+mn-lt"/>
        </a:defRPr>
      </a:lvl5pPr>
      <a:lvl6pPr marL="1858963" indent="-155575" algn="l" defTabSz="623888" rtl="0" fontAlgn="base">
        <a:spcBef>
          <a:spcPct val="20000"/>
        </a:spcBef>
        <a:spcAft>
          <a:spcPct val="0"/>
        </a:spcAft>
        <a:buChar char="»"/>
        <a:defRPr sz="1400">
          <a:solidFill>
            <a:schemeClr val="tx1"/>
          </a:solidFill>
          <a:latin typeface="+mn-lt"/>
        </a:defRPr>
      </a:lvl6pPr>
      <a:lvl7pPr marL="2316163" indent="-155575" algn="l" defTabSz="623888" rtl="0" fontAlgn="base">
        <a:spcBef>
          <a:spcPct val="20000"/>
        </a:spcBef>
        <a:spcAft>
          <a:spcPct val="0"/>
        </a:spcAft>
        <a:buChar char="»"/>
        <a:defRPr sz="1400">
          <a:solidFill>
            <a:schemeClr val="tx1"/>
          </a:solidFill>
          <a:latin typeface="+mn-lt"/>
        </a:defRPr>
      </a:lvl7pPr>
      <a:lvl8pPr marL="2773363" indent="-155575" algn="l" defTabSz="623888" rtl="0" fontAlgn="base">
        <a:spcBef>
          <a:spcPct val="20000"/>
        </a:spcBef>
        <a:spcAft>
          <a:spcPct val="0"/>
        </a:spcAft>
        <a:buChar char="»"/>
        <a:defRPr sz="1400">
          <a:solidFill>
            <a:schemeClr val="tx1"/>
          </a:solidFill>
          <a:latin typeface="+mn-lt"/>
        </a:defRPr>
      </a:lvl8pPr>
      <a:lvl9pPr marL="3230563" indent="-155575" algn="l" defTabSz="623888" rtl="0" fontAlgn="base">
        <a:spcBef>
          <a:spcPct val="20000"/>
        </a:spcBef>
        <a:spcAft>
          <a:spcPct val="0"/>
        </a:spcAft>
        <a:buChar char="»"/>
        <a:defRPr sz="1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rije vorm 6"/>
          <p:cNvSpPr>
            <a:spLocks/>
          </p:cNvSpPr>
          <p:nvPr/>
        </p:nvSpPr>
        <p:spPr bwMode="auto">
          <a:xfrm>
            <a:off x="-6489" y="-4875"/>
            <a:ext cx="6242328" cy="71065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2335" tIns="31167" rIns="62335" bIns="31167" anchor="t" compatLnSpc="1"/>
          <a:lstStyle/>
          <a:p>
            <a:pPr marL="0" algn="l" rtl="0" eaLnBrk="1" latinLnBrk="0" hangingPunct="1"/>
            <a:endParaRPr kumimoji="0" lang="en-US">
              <a:solidFill>
                <a:schemeClr val="tx1"/>
              </a:solidFill>
              <a:latin typeface="+mn-lt"/>
              <a:ea typeface="+mn-ea"/>
              <a:cs typeface="+mn-cs"/>
            </a:endParaRPr>
          </a:p>
        </p:txBody>
      </p:sp>
      <p:sp>
        <p:nvSpPr>
          <p:cNvPr id="8" name="Vrije vorm 7"/>
          <p:cNvSpPr>
            <a:spLocks/>
          </p:cNvSpPr>
          <p:nvPr/>
        </p:nvSpPr>
        <p:spPr bwMode="auto">
          <a:xfrm>
            <a:off x="2984897" y="-4875"/>
            <a:ext cx="3244453" cy="43549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2335" tIns="31167" rIns="62335" bIns="31167" anchor="t" compatLnSpc="1"/>
          <a:lstStyle/>
          <a:p>
            <a:pPr marL="0" algn="l" rtl="0" eaLnBrk="1" latinLnBrk="0" hangingPunct="1"/>
            <a:endParaRPr kumimoji="0" lang="en-US">
              <a:solidFill>
                <a:schemeClr val="tx1"/>
              </a:solidFill>
              <a:latin typeface="+mn-lt"/>
              <a:ea typeface="+mn-ea"/>
              <a:cs typeface="+mn-cs"/>
            </a:endParaRPr>
          </a:p>
        </p:txBody>
      </p:sp>
      <p:sp>
        <p:nvSpPr>
          <p:cNvPr id="9" name="Tijdelijke aanduiding voor titel 8"/>
          <p:cNvSpPr>
            <a:spLocks noGrp="1"/>
          </p:cNvSpPr>
          <p:nvPr>
            <p:ph type="title"/>
          </p:nvPr>
        </p:nvSpPr>
        <p:spPr>
          <a:xfrm>
            <a:off x="311468" y="480475"/>
            <a:ext cx="5606415" cy="779992"/>
          </a:xfrm>
          <a:prstGeom prst="rect">
            <a:avLst/>
          </a:prstGeom>
        </p:spPr>
        <p:txBody>
          <a:bodyPr vert="horz" lIns="0" tIns="31167" rIns="0" bIns="0" anchor="b">
            <a:normAutofit/>
          </a:bodyPr>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311468" y="1320786"/>
            <a:ext cx="5606415" cy="2995168"/>
          </a:xfrm>
          <a:prstGeom prst="rect">
            <a:avLst/>
          </a:prstGeom>
        </p:spPr>
        <p:txBody>
          <a:bodyPr vert="horz" lIns="62335" tIns="31167" rIns="62335" bIns="31167">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311468" y="4337621"/>
            <a:ext cx="1453515" cy="249164"/>
          </a:xfrm>
          <a:prstGeom prst="rect">
            <a:avLst/>
          </a:prstGeom>
        </p:spPr>
        <p:txBody>
          <a:bodyPr vert="horz" lIns="0" tIns="0" rIns="0" bIns="0" anchor="b"/>
          <a:lstStyle>
            <a:lvl1pPr algn="l" eaLnBrk="1" latinLnBrk="0" hangingPunct="1">
              <a:defRPr kumimoji="0" sz="800">
                <a:solidFill>
                  <a:schemeClr val="tx2">
                    <a:shade val="90000"/>
                  </a:schemeClr>
                </a:solidFill>
              </a:defRPr>
            </a:lvl1pPr>
          </a:lstStyle>
          <a:p>
            <a:endParaRPr lang="nl-NL"/>
          </a:p>
        </p:txBody>
      </p:sp>
      <p:sp>
        <p:nvSpPr>
          <p:cNvPr id="22" name="Tijdelijke aanduiding voor voettekst 21"/>
          <p:cNvSpPr>
            <a:spLocks noGrp="1"/>
          </p:cNvSpPr>
          <p:nvPr>
            <p:ph type="ftr" sz="quarter" idx="3"/>
          </p:nvPr>
        </p:nvSpPr>
        <p:spPr>
          <a:xfrm>
            <a:off x="1816894" y="4337621"/>
            <a:ext cx="2284095" cy="249164"/>
          </a:xfrm>
          <a:prstGeom prst="rect">
            <a:avLst/>
          </a:prstGeom>
        </p:spPr>
        <p:txBody>
          <a:bodyPr vert="horz" lIns="0" tIns="0" rIns="0" bIns="0" anchor="b"/>
          <a:lstStyle>
            <a:lvl1pPr algn="l" eaLnBrk="1" latinLnBrk="0" hangingPunct="1">
              <a:defRPr kumimoji="0" sz="800">
                <a:solidFill>
                  <a:schemeClr val="tx2">
                    <a:shade val="90000"/>
                  </a:schemeClr>
                </a:solidFill>
              </a:defRPr>
            </a:lvl1pPr>
          </a:lstStyle>
          <a:p>
            <a:endParaRPr lang="nl-NL"/>
          </a:p>
        </p:txBody>
      </p:sp>
      <p:sp>
        <p:nvSpPr>
          <p:cNvPr id="18" name="Tijdelijke aanduiding voor dianummer 17"/>
          <p:cNvSpPr>
            <a:spLocks noGrp="1"/>
          </p:cNvSpPr>
          <p:nvPr>
            <p:ph type="sldNum" sz="quarter" idx="4"/>
          </p:nvPr>
        </p:nvSpPr>
        <p:spPr>
          <a:xfrm>
            <a:off x="5398770" y="4337621"/>
            <a:ext cx="519113" cy="249164"/>
          </a:xfrm>
          <a:prstGeom prst="rect">
            <a:avLst/>
          </a:prstGeom>
        </p:spPr>
        <p:txBody>
          <a:bodyPr vert="horz" lIns="0" tIns="0" rIns="0" bIns="0" anchor="b"/>
          <a:lstStyle>
            <a:lvl1pPr algn="r" eaLnBrk="1" latinLnBrk="0" hangingPunct="1">
              <a:defRPr kumimoji="0" sz="800">
                <a:solidFill>
                  <a:schemeClr val="tx2">
                    <a:shade val="90000"/>
                  </a:schemeClr>
                </a:solidFill>
              </a:defRPr>
            </a:lvl1pPr>
          </a:lstStyle>
          <a:p>
            <a:fld id="{B7EE3428-6D5E-4D2B-90FB-88BE4C3D41C8}" type="slidenum">
              <a:rPr lang="nl-NL" smtClean="0"/>
              <a:pPr/>
              <a:t>‹nr.›</a:t>
            </a:fld>
            <a:endParaRPr lang="nl-NL"/>
          </a:p>
        </p:txBody>
      </p:sp>
      <p:grpSp>
        <p:nvGrpSpPr>
          <p:cNvPr id="2" name="Groep 1"/>
          <p:cNvGrpSpPr/>
          <p:nvPr/>
        </p:nvGrpSpPr>
        <p:grpSpPr>
          <a:xfrm>
            <a:off x="-12955" y="138125"/>
            <a:ext cx="6254248" cy="443035"/>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400" b="0" kern="1200">
          <a:ln>
            <a:noFill/>
          </a:ln>
          <a:solidFill>
            <a:schemeClr val="tx2"/>
          </a:solidFill>
          <a:effectLst/>
          <a:latin typeface="+mj-lt"/>
          <a:ea typeface="+mj-ea"/>
          <a:cs typeface="+mj-cs"/>
        </a:defRPr>
      </a:lvl1pPr>
    </p:titleStyle>
    <p:bodyStyle>
      <a:lvl1pPr marL="187004" indent="-187004" algn="l" rtl="0" eaLnBrk="1" latinLnBrk="0" hangingPunct="1">
        <a:spcBef>
          <a:spcPct val="20000"/>
        </a:spcBef>
        <a:buClr>
          <a:schemeClr val="accent3"/>
        </a:buClr>
        <a:buSzPct val="95000"/>
        <a:buFont typeface="Wingdings 2"/>
        <a:buChar char=""/>
        <a:defRPr kumimoji="0" sz="1800" kern="1200">
          <a:solidFill>
            <a:schemeClr val="tx1"/>
          </a:solidFill>
          <a:latin typeface="+mn-lt"/>
          <a:ea typeface="+mn-ea"/>
          <a:cs typeface="+mn-cs"/>
        </a:defRPr>
      </a:lvl1pPr>
      <a:lvl2pPr marL="436343" indent="-168304" algn="l" rtl="0" eaLnBrk="1" latinLnBrk="0" hangingPunct="1">
        <a:spcBef>
          <a:spcPct val="20000"/>
        </a:spcBef>
        <a:buClr>
          <a:schemeClr val="accent1"/>
        </a:buClr>
        <a:buSzPct val="85000"/>
        <a:buFont typeface="Wingdings 2"/>
        <a:buChar char=""/>
        <a:defRPr kumimoji="0" sz="1600" kern="1200">
          <a:solidFill>
            <a:schemeClr val="tx1"/>
          </a:solidFill>
          <a:latin typeface="+mn-lt"/>
          <a:ea typeface="+mn-ea"/>
          <a:cs typeface="+mn-cs"/>
        </a:defRPr>
      </a:lvl2pPr>
      <a:lvl3pPr marL="623346" indent="-168304" algn="l" rtl="0" eaLnBrk="1" latinLnBrk="0" hangingPunct="1">
        <a:spcBef>
          <a:spcPct val="20000"/>
        </a:spcBef>
        <a:buClr>
          <a:schemeClr val="accent2"/>
        </a:buClr>
        <a:buSzPct val="70000"/>
        <a:buFont typeface="Wingdings 2"/>
        <a:buChar char=""/>
        <a:defRPr kumimoji="0" sz="1400" kern="1200">
          <a:solidFill>
            <a:schemeClr val="tx1"/>
          </a:solidFill>
          <a:latin typeface="+mn-lt"/>
          <a:ea typeface="+mn-ea"/>
          <a:cs typeface="+mn-cs"/>
        </a:defRPr>
      </a:lvl3pPr>
      <a:lvl4pPr marL="810350" indent="-143370" algn="l" rtl="0" eaLnBrk="1" latinLnBrk="0" hangingPunct="1">
        <a:spcBef>
          <a:spcPct val="20000"/>
        </a:spcBef>
        <a:buClr>
          <a:schemeClr val="accent3"/>
        </a:buClr>
        <a:buSzPct val="65000"/>
        <a:buFont typeface="Wingdings 2"/>
        <a:buChar char=""/>
        <a:defRPr kumimoji="0" sz="1400" kern="1200">
          <a:solidFill>
            <a:schemeClr val="tx1"/>
          </a:solidFill>
          <a:latin typeface="+mn-lt"/>
          <a:ea typeface="+mn-ea"/>
          <a:cs typeface="+mn-cs"/>
        </a:defRPr>
      </a:lvl4pPr>
      <a:lvl5pPr marL="997354" indent="-143370" algn="l" rtl="0" eaLnBrk="1" latinLnBrk="0" hangingPunct="1">
        <a:spcBef>
          <a:spcPct val="20000"/>
        </a:spcBef>
        <a:buClr>
          <a:schemeClr val="accent4"/>
        </a:buClr>
        <a:buSzPct val="65000"/>
        <a:buFont typeface="Wingdings 2"/>
        <a:buChar char=""/>
        <a:defRPr kumimoji="0" sz="1400" kern="1200">
          <a:solidFill>
            <a:schemeClr val="tx1"/>
          </a:solidFill>
          <a:latin typeface="+mn-lt"/>
          <a:ea typeface="+mn-ea"/>
          <a:cs typeface="+mn-cs"/>
        </a:defRPr>
      </a:lvl5pPr>
      <a:lvl6pPr marL="1184358" indent="-143370" algn="l" rtl="0" eaLnBrk="1" latinLnBrk="0" hangingPunct="1">
        <a:spcBef>
          <a:spcPct val="20000"/>
        </a:spcBef>
        <a:buClr>
          <a:schemeClr val="accent5"/>
        </a:buClr>
        <a:buSzPct val="80000"/>
        <a:buFont typeface="Wingdings 2"/>
        <a:buChar char=""/>
        <a:defRPr kumimoji="0" sz="1200" kern="1200">
          <a:solidFill>
            <a:schemeClr val="tx1"/>
          </a:solidFill>
          <a:latin typeface="+mn-lt"/>
          <a:ea typeface="+mn-ea"/>
          <a:cs typeface="+mn-cs"/>
        </a:defRPr>
      </a:lvl6pPr>
      <a:lvl7pPr marL="1309028" indent="-124669" algn="l" rtl="0" eaLnBrk="1" latinLnBrk="0" hangingPunct="1">
        <a:spcBef>
          <a:spcPct val="20000"/>
        </a:spcBef>
        <a:buClr>
          <a:schemeClr val="accent6"/>
        </a:buClr>
        <a:buSzPct val="80000"/>
        <a:buFont typeface="Wingdings 2"/>
        <a:buChar char=""/>
        <a:defRPr kumimoji="0" sz="1100" kern="1200" baseline="0">
          <a:solidFill>
            <a:schemeClr val="tx1"/>
          </a:solidFill>
          <a:latin typeface="+mn-lt"/>
          <a:ea typeface="+mn-ea"/>
          <a:cs typeface="+mn-cs"/>
        </a:defRPr>
      </a:lvl7pPr>
      <a:lvl8pPr marL="1496032" indent="-124669" algn="l" rtl="0" eaLnBrk="1" latinLnBrk="0" hangingPunct="1">
        <a:spcBef>
          <a:spcPct val="20000"/>
        </a:spcBef>
        <a:buClr>
          <a:schemeClr val="tx2"/>
        </a:buClr>
        <a:buChar char="•"/>
        <a:defRPr kumimoji="0" sz="1100" kern="1200">
          <a:solidFill>
            <a:schemeClr val="tx1"/>
          </a:solidFill>
          <a:latin typeface="+mn-lt"/>
          <a:ea typeface="+mn-ea"/>
          <a:cs typeface="+mn-cs"/>
        </a:defRPr>
      </a:lvl8pPr>
      <a:lvl9pPr marL="1683035" indent="-124669" algn="l" rtl="0" eaLnBrk="1" latinLnBrk="0" hangingPunct="1">
        <a:spcBef>
          <a:spcPct val="20000"/>
        </a:spcBef>
        <a:buClr>
          <a:schemeClr val="tx2"/>
        </a:buClr>
        <a:buFontTx/>
        <a:buChar char="•"/>
        <a:defRPr kumimoji="0" sz="1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11673" algn="l" rtl="0" eaLnBrk="1" latinLnBrk="0" hangingPunct="1">
        <a:defRPr kumimoji="0" kern="1200">
          <a:solidFill>
            <a:schemeClr val="tx1"/>
          </a:solidFill>
          <a:latin typeface="+mn-lt"/>
          <a:ea typeface="+mn-ea"/>
          <a:cs typeface="+mn-cs"/>
        </a:defRPr>
      </a:lvl2pPr>
      <a:lvl3pPr marL="623346" algn="l" rtl="0" eaLnBrk="1" latinLnBrk="0" hangingPunct="1">
        <a:defRPr kumimoji="0" kern="1200">
          <a:solidFill>
            <a:schemeClr val="tx1"/>
          </a:solidFill>
          <a:latin typeface="+mn-lt"/>
          <a:ea typeface="+mn-ea"/>
          <a:cs typeface="+mn-cs"/>
        </a:defRPr>
      </a:lvl3pPr>
      <a:lvl4pPr marL="935020" algn="l" rtl="0" eaLnBrk="1" latinLnBrk="0" hangingPunct="1">
        <a:defRPr kumimoji="0" kern="1200">
          <a:solidFill>
            <a:schemeClr val="tx1"/>
          </a:solidFill>
          <a:latin typeface="+mn-lt"/>
          <a:ea typeface="+mn-ea"/>
          <a:cs typeface="+mn-cs"/>
        </a:defRPr>
      </a:lvl4pPr>
      <a:lvl5pPr marL="1246693" algn="l" rtl="0" eaLnBrk="1" latinLnBrk="0" hangingPunct="1">
        <a:defRPr kumimoji="0" kern="1200">
          <a:solidFill>
            <a:schemeClr val="tx1"/>
          </a:solidFill>
          <a:latin typeface="+mn-lt"/>
          <a:ea typeface="+mn-ea"/>
          <a:cs typeface="+mn-cs"/>
        </a:defRPr>
      </a:lvl5pPr>
      <a:lvl6pPr marL="1558366" algn="l" rtl="0" eaLnBrk="1" latinLnBrk="0" hangingPunct="1">
        <a:defRPr kumimoji="0" kern="1200">
          <a:solidFill>
            <a:schemeClr val="tx1"/>
          </a:solidFill>
          <a:latin typeface="+mn-lt"/>
          <a:ea typeface="+mn-ea"/>
          <a:cs typeface="+mn-cs"/>
        </a:defRPr>
      </a:lvl6pPr>
      <a:lvl7pPr marL="1870039" algn="l" rtl="0" eaLnBrk="1" latinLnBrk="0" hangingPunct="1">
        <a:defRPr kumimoji="0" kern="1200">
          <a:solidFill>
            <a:schemeClr val="tx1"/>
          </a:solidFill>
          <a:latin typeface="+mn-lt"/>
          <a:ea typeface="+mn-ea"/>
          <a:cs typeface="+mn-cs"/>
        </a:defRPr>
      </a:lvl7pPr>
      <a:lvl8pPr marL="2181713" algn="l" rtl="0" eaLnBrk="1" latinLnBrk="0" hangingPunct="1">
        <a:defRPr kumimoji="0" kern="1200">
          <a:solidFill>
            <a:schemeClr val="tx1"/>
          </a:solidFill>
          <a:latin typeface="+mn-lt"/>
          <a:ea typeface="+mn-ea"/>
          <a:cs typeface="+mn-cs"/>
        </a:defRPr>
      </a:lvl8pPr>
      <a:lvl9pPr marL="249338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6.png"/><Relationship Id="rId3" Type="http://schemas.openxmlformats.org/officeDocument/2006/relationships/hyperlink" Target="http://www.school-portal.co.uk/GroupDownloadFile.asp?File=3996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9.jpeg"/><Relationship Id="rId3" Type="http://schemas.openxmlformats.org/officeDocument/2006/relationships/hyperlink" Target="http://www.schooltv.nl/beeldbank/clip/20060209_luchtstromen0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3.jpeg"/><Relationship Id="rId3" Type="http://schemas.openxmlformats.org/officeDocument/2006/relationships/hyperlink" Target="http://www.school-portal.co.uk/GroupDownloadFile.asp?GroupId=12426&amp;ResourceID=40465"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4.png"/><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9" name="Picture 3"/>
          <p:cNvPicPr>
            <a:picLocks noChangeAspect="1" noChangeArrowheads="1"/>
          </p:cNvPicPr>
          <p:nvPr/>
        </p:nvPicPr>
        <p:blipFill>
          <a:blip r:embed="rId2" cstate="print"/>
          <a:srcRect/>
          <a:stretch>
            <a:fillRect/>
          </a:stretch>
        </p:blipFill>
        <p:spPr bwMode="auto">
          <a:xfrm>
            <a:off x="0" y="1115839"/>
            <a:ext cx="6229350" cy="2909996"/>
          </a:xfrm>
          <a:prstGeom prst="rect">
            <a:avLst/>
          </a:prstGeom>
          <a:noFill/>
          <a:ln w="9525" cap="flat" cmpd="sng" algn="ctr">
            <a:noFill/>
            <a:prstDash val="solid"/>
            <a:miter lim="800000"/>
            <a:headEnd/>
            <a:tailEnd/>
          </a:ln>
        </p:spPr>
      </p:pic>
      <p:sp>
        <p:nvSpPr>
          <p:cNvPr id="16386" name="Rectangle 2"/>
          <p:cNvSpPr>
            <a:spLocks noGrp="1" noChangeArrowheads="1"/>
          </p:cNvSpPr>
          <p:nvPr>
            <p:ph type="title"/>
          </p:nvPr>
        </p:nvSpPr>
        <p:spPr>
          <a:xfrm>
            <a:off x="162347" y="179735"/>
            <a:ext cx="5606415" cy="1271380"/>
          </a:xfrm>
        </p:spPr>
        <p:txBody>
          <a:bodyPr>
            <a:normAutofit/>
          </a:bodyPr>
          <a:lstStyle/>
          <a:p>
            <a:r>
              <a:rPr lang="nl-NL" dirty="0" smtClean="0"/>
              <a:t>ITCZ</a:t>
            </a:r>
            <a:r>
              <a:rPr lang="nl-NL" dirty="0" smtClean="0"/>
              <a:t>, Moesson</a:t>
            </a:r>
            <a:endParaRPr lang="nl-NL" sz="2700" dirty="0"/>
          </a:p>
        </p:txBody>
      </p:sp>
      <p:sp>
        <p:nvSpPr>
          <p:cNvPr id="8" name="Tekstvak 7"/>
          <p:cNvSpPr txBox="1"/>
          <p:nvPr/>
        </p:nvSpPr>
        <p:spPr>
          <a:xfrm>
            <a:off x="4122787" y="4063009"/>
            <a:ext cx="2106563" cy="339942"/>
          </a:xfrm>
          <a:prstGeom prst="rect">
            <a:avLst/>
          </a:prstGeom>
          <a:noFill/>
        </p:spPr>
        <p:txBody>
          <a:bodyPr wrap="square" lIns="62335" tIns="31167" rIns="62335" bIns="31167" rtlCol="0">
            <a:spAutoFit/>
          </a:bodyPr>
          <a:lstStyle/>
          <a:p>
            <a:r>
              <a:rPr lang="nl-NL" dirty="0" smtClean="0"/>
              <a:t>© </a:t>
            </a:r>
            <a:r>
              <a:rPr lang="nl-NL" dirty="0" err="1" smtClean="0"/>
              <a:t>Georgrafie</a:t>
            </a:r>
            <a:r>
              <a:rPr lang="nl-NL" dirty="0" smtClean="0"/>
              <a:t> 2016</a:t>
            </a:r>
            <a:endParaRPr lang="nl-NL" dirty="0"/>
          </a:p>
        </p:txBody>
      </p:sp>
      <p:sp>
        <p:nvSpPr>
          <p:cNvPr id="9" name="Tekstvak 8"/>
          <p:cNvSpPr txBox="1"/>
          <p:nvPr/>
        </p:nvSpPr>
        <p:spPr>
          <a:xfrm>
            <a:off x="162347" y="4063009"/>
            <a:ext cx="3312368" cy="339942"/>
          </a:xfrm>
          <a:prstGeom prst="rect">
            <a:avLst/>
          </a:prstGeom>
          <a:noFill/>
        </p:spPr>
        <p:txBody>
          <a:bodyPr wrap="square" lIns="62335" tIns="31167" rIns="62335" bIns="31167" rtlCol="0">
            <a:spAutoFit/>
          </a:bodyPr>
          <a:lstStyle/>
          <a:p>
            <a:r>
              <a:rPr lang="nl-NL" dirty="0" smtClean="0"/>
              <a:t>Vaksectie Aardrijkskunde</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Oval 2"/>
          <p:cNvSpPr>
            <a:spLocks noChangeArrowheads="1"/>
          </p:cNvSpPr>
          <p:nvPr/>
        </p:nvSpPr>
        <p:spPr bwMode="auto">
          <a:xfrm>
            <a:off x="1246188" y="571500"/>
            <a:ext cx="3736975" cy="3587750"/>
          </a:xfrm>
          <a:prstGeom prst="ellipse">
            <a:avLst/>
          </a:prstGeom>
          <a:solidFill>
            <a:schemeClr val="bg1"/>
          </a:solidFill>
          <a:ln w="38100">
            <a:solidFill>
              <a:schemeClr val="tx1"/>
            </a:solidFill>
            <a:round/>
            <a:headEnd/>
            <a:tailEnd/>
          </a:ln>
        </p:spPr>
        <p:txBody>
          <a:bodyPr wrap="none" lIns="62335" tIns="31167" rIns="62335" bIns="31167" anchor="ctr"/>
          <a:lstStyle/>
          <a:p>
            <a:pPr algn="ctr" defTabSz="623888"/>
            <a:r>
              <a:rPr lang="pt-BR" sz="2700">
                <a:latin typeface="Times New Roman" pitchFamily="18" charset="0"/>
                <a:cs typeface="Arial" charset="0"/>
              </a:rPr>
              <a:t>L      L      L      L  </a:t>
            </a:r>
            <a:endParaRPr lang="nl-NL" sz="2700">
              <a:latin typeface="Times New Roman" pitchFamily="18" charset="0"/>
              <a:cs typeface="Arial" charset="0"/>
            </a:endParaRPr>
          </a:p>
        </p:txBody>
      </p:sp>
      <p:sp>
        <p:nvSpPr>
          <p:cNvPr id="151555" name="Line 3"/>
          <p:cNvSpPr>
            <a:spLocks noChangeShapeType="1"/>
          </p:cNvSpPr>
          <p:nvPr/>
        </p:nvSpPr>
        <p:spPr bwMode="auto">
          <a:xfrm>
            <a:off x="1246188" y="2392363"/>
            <a:ext cx="3736975" cy="0"/>
          </a:xfrm>
          <a:prstGeom prst="line">
            <a:avLst/>
          </a:prstGeom>
          <a:noFill/>
          <a:ln w="9525">
            <a:solidFill>
              <a:schemeClr val="tx1"/>
            </a:solidFill>
            <a:round/>
            <a:headEnd/>
            <a:tailEnd/>
          </a:ln>
        </p:spPr>
        <p:txBody>
          <a:bodyPr/>
          <a:lstStyle/>
          <a:p>
            <a:endParaRPr lang="nl-NL"/>
          </a:p>
        </p:txBody>
      </p:sp>
      <p:sp>
        <p:nvSpPr>
          <p:cNvPr id="151556" name="Line 4"/>
          <p:cNvSpPr>
            <a:spLocks noChangeShapeType="1"/>
          </p:cNvSpPr>
          <p:nvPr/>
        </p:nvSpPr>
        <p:spPr bwMode="auto">
          <a:xfrm>
            <a:off x="1349375" y="1819275"/>
            <a:ext cx="3582988" cy="0"/>
          </a:xfrm>
          <a:prstGeom prst="line">
            <a:avLst/>
          </a:prstGeom>
          <a:noFill/>
          <a:ln w="9525">
            <a:solidFill>
              <a:schemeClr val="tx1"/>
            </a:solidFill>
            <a:prstDash val="sysDot"/>
            <a:round/>
            <a:headEnd/>
            <a:tailEnd/>
          </a:ln>
        </p:spPr>
        <p:txBody>
          <a:bodyPr/>
          <a:lstStyle/>
          <a:p>
            <a:endParaRPr lang="nl-NL"/>
          </a:p>
        </p:txBody>
      </p:sp>
      <p:sp>
        <p:nvSpPr>
          <p:cNvPr id="151557" name="Line 5"/>
          <p:cNvSpPr>
            <a:spLocks noChangeShapeType="1"/>
          </p:cNvSpPr>
          <p:nvPr/>
        </p:nvSpPr>
        <p:spPr bwMode="auto">
          <a:xfrm>
            <a:off x="1298575" y="2860675"/>
            <a:ext cx="0" cy="0"/>
          </a:xfrm>
          <a:prstGeom prst="line">
            <a:avLst/>
          </a:prstGeom>
          <a:noFill/>
          <a:ln w="9525">
            <a:solidFill>
              <a:schemeClr val="tx1"/>
            </a:solidFill>
            <a:round/>
            <a:headEnd/>
            <a:tailEnd/>
          </a:ln>
        </p:spPr>
        <p:txBody>
          <a:bodyPr/>
          <a:lstStyle/>
          <a:p>
            <a:endParaRPr lang="nl-NL"/>
          </a:p>
        </p:txBody>
      </p:sp>
      <p:sp>
        <p:nvSpPr>
          <p:cNvPr id="151558" name="Line 6"/>
          <p:cNvSpPr>
            <a:spLocks noChangeShapeType="1"/>
          </p:cNvSpPr>
          <p:nvPr/>
        </p:nvSpPr>
        <p:spPr bwMode="auto">
          <a:xfrm>
            <a:off x="1349375" y="3016250"/>
            <a:ext cx="3530600" cy="0"/>
          </a:xfrm>
          <a:prstGeom prst="line">
            <a:avLst/>
          </a:prstGeom>
          <a:noFill/>
          <a:ln w="9525">
            <a:solidFill>
              <a:schemeClr val="tx1"/>
            </a:solidFill>
            <a:prstDash val="sysDot"/>
            <a:round/>
            <a:headEnd/>
            <a:tailEnd/>
          </a:ln>
        </p:spPr>
        <p:txBody>
          <a:bodyPr/>
          <a:lstStyle/>
          <a:p>
            <a:endParaRPr lang="nl-NL"/>
          </a:p>
        </p:txBody>
      </p:sp>
      <p:sp>
        <p:nvSpPr>
          <p:cNvPr id="151559" name="Line 7"/>
          <p:cNvSpPr>
            <a:spLocks noChangeShapeType="1"/>
          </p:cNvSpPr>
          <p:nvPr/>
        </p:nvSpPr>
        <p:spPr bwMode="auto">
          <a:xfrm>
            <a:off x="1817688" y="1039813"/>
            <a:ext cx="2543175" cy="0"/>
          </a:xfrm>
          <a:prstGeom prst="line">
            <a:avLst/>
          </a:prstGeom>
          <a:noFill/>
          <a:ln w="9525" cap="rnd">
            <a:solidFill>
              <a:schemeClr val="tx1"/>
            </a:solidFill>
            <a:prstDash val="sysDot"/>
            <a:round/>
            <a:headEnd/>
            <a:tailEnd/>
          </a:ln>
        </p:spPr>
        <p:txBody>
          <a:bodyPr/>
          <a:lstStyle/>
          <a:p>
            <a:endParaRPr lang="nl-NL"/>
          </a:p>
        </p:txBody>
      </p:sp>
      <p:sp>
        <p:nvSpPr>
          <p:cNvPr id="151560" name="Line 8"/>
          <p:cNvSpPr>
            <a:spLocks noChangeShapeType="1"/>
          </p:cNvSpPr>
          <p:nvPr/>
        </p:nvSpPr>
        <p:spPr bwMode="auto">
          <a:xfrm>
            <a:off x="1920875" y="3743325"/>
            <a:ext cx="2439988" cy="0"/>
          </a:xfrm>
          <a:prstGeom prst="line">
            <a:avLst/>
          </a:prstGeom>
          <a:noFill/>
          <a:ln w="9525" cap="rnd">
            <a:solidFill>
              <a:schemeClr val="tx1"/>
            </a:solidFill>
            <a:prstDash val="sysDot"/>
            <a:round/>
            <a:headEnd/>
            <a:tailEnd/>
          </a:ln>
        </p:spPr>
        <p:txBody>
          <a:bodyPr/>
          <a:lstStyle/>
          <a:p>
            <a:endParaRPr lang="nl-NL"/>
          </a:p>
        </p:txBody>
      </p:sp>
      <p:sp>
        <p:nvSpPr>
          <p:cNvPr id="151561" name="Text Box 9"/>
          <p:cNvSpPr txBox="1">
            <a:spLocks noChangeArrowheads="1"/>
          </p:cNvSpPr>
          <p:nvPr/>
        </p:nvSpPr>
        <p:spPr bwMode="auto">
          <a:xfrm>
            <a:off x="1660525" y="1560513"/>
            <a:ext cx="3114675" cy="395287"/>
          </a:xfrm>
          <a:prstGeom prst="rect">
            <a:avLst/>
          </a:prstGeom>
          <a:noFill/>
          <a:ln w="9525">
            <a:noFill/>
            <a:miter lim="800000"/>
            <a:headEnd/>
            <a:tailEnd/>
          </a:ln>
        </p:spPr>
        <p:txBody>
          <a:bodyPr lIns="62335" tIns="31167" rIns="62335" bIns="31167">
            <a:spAutoFit/>
          </a:bodyPr>
          <a:lstStyle/>
          <a:p>
            <a:pPr defTabSz="623888"/>
            <a:r>
              <a:rPr lang="pt-BR" sz="2200">
                <a:latin typeface="Times New Roman" pitchFamily="18" charset="0"/>
                <a:cs typeface="Arial" charset="0"/>
              </a:rPr>
              <a:t> H       H         H        H </a:t>
            </a:r>
            <a:endParaRPr lang="nl-NL" sz="2200">
              <a:latin typeface="Times New Roman" pitchFamily="18" charset="0"/>
              <a:cs typeface="Arial" charset="0"/>
            </a:endParaRPr>
          </a:p>
        </p:txBody>
      </p:sp>
      <p:sp>
        <p:nvSpPr>
          <p:cNvPr id="151562" name="Text Box 10"/>
          <p:cNvSpPr txBox="1">
            <a:spLocks noChangeArrowheads="1"/>
          </p:cNvSpPr>
          <p:nvPr/>
        </p:nvSpPr>
        <p:spPr bwMode="auto">
          <a:xfrm>
            <a:off x="1712913" y="2808288"/>
            <a:ext cx="3114675" cy="395287"/>
          </a:xfrm>
          <a:prstGeom prst="rect">
            <a:avLst/>
          </a:prstGeom>
          <a:noFill/>
          <a:ln w="9525">
            <a:noFill/>
            <a:miter lim="800000"/>
            <a:headEnd/>
            <a:tailEnd/>
          </a:ln>
        </p:spPr>
        <p:txBody>
          <a:bodyPr lIns="62335" tIns="31167" rIns="62335" bIns="31167">
            <a:spAutoFit/>
          </a:bodyPr>
          <a:lstStyle/>
          <a:p>
            <a:pPr defTabSz="623888"/>
            <a:r>
              <a:rPr lang="pt-BR" sz="2200">
                <a:latin typeface="Times New Roman" pitchFamily="18" charset="0"/>
                <a:cs typeface="Arial" charset="0"/>
              </a:rPr>
              <a:t>H         H       H        H </a:t>
            </a:r>
            <a:endParaRPr lang="nl-NL" sz="2200">
              <a:latin typeface="Times New Roman" pitchFamily="18" charset="0"/>
              <a:cs typeface="Arial" charset="0"/>
            </a:endParaRPr>
          </a:p>
        </p:txBody>
      </p:sp>
      <p:sp>
        <p:nvSpPr>
          <p:cNvPr id="151563" name="Text Box 11"/>
          <p:cNvSpPr txBox="1">
            <a:spLocks noChangeArrowheads="1"/>
          </p:cNvSpPr>
          <p:nvPr/>
        </p:nvSpPr>
        <p:spPr bwMode="auto">
          <a:xfrm>
            <a:off x="2387600" y="831850"/>
            <a:ext cx="1323975" cy="395288"/>
          </a:xfrm>
          <a:prstGeom prst="rect">
            <a:avLst/>
          </a:prstGeom>
          <a:noFill/>
          <a:ln w="9525">
            <a:noFill/>
            <a:miter lim="800000"/>
            <a:headEnd/>
            <a:tailEnd/>
          </a:ln>
        </p:spPr>
        <p:txBody>
          <a:bodyPr wrap="none" lIns="62335" tIns="31167" rIns="62335" bIns="31167">
            <a:spAutoFit/>
          </a:bodyPr>
          <a:lstStyle/>
          <a:p>
            <a:pPr defTabSz="623888"/>
            <a:r>
              <a:rPr lang="pt-BR" sz="2200">
                <a:latin typeface="Times New Roman" pitchFamily="18" charset="0"/>
                <a:cs typeface="Arial" charset="0"/>
              </a:rPr>
              <a:t>L     L     L</a:t>
            </a:r>
            <a:endParaRPr lang="nl-NL" sz="2200">
              <a:latin typeface="Times New Roman" pitchFamily="18" charset="0"/>
              <a:cs typeface="Arial" charset="0"/>
            </a:endParaRPr>
          </a:p>
        </p:txBody>
      </p:sp>
      <p:sp>
        <p:nvSpPr>
          <p:cNvPr id="151564" name="Text Box 12"/>
          <p:cNvSpPr txBox="1">
            <a:spLocks noChangeArrowheads="1"/>
          </p:cNvSpPr>
          <p:nvPr/>
        </p:nvSpPr>
        <p:spPr bwMode="auto">
          <a:xfrm>
            <a:off x="2492375" y="3535363"/>
            <a:ext cx="1322388" cy="395287"/>
          </a:xfrm>
          <a:prstGeom prst="rect">
            <a:avLst/>
          </a:prstGeom>
          <a:noFill/>
          <a:ln w="9525">
            <a:noFill/>
            <a:miter lim="800000"/>
            <a:headEnd/>
            <a:tailEnd/>
          </a:ln>
        </p:spPr>
        <p:txBody>
          <a:bodyPr wrap="none" lIns="62335" tIns="31167" rIns="62335" bIns="31167">
            <a:spAutoFit/>
          </a:bodyPr>
          <a:lstStyle/>
          <a:p>
            <a:pPr defTabSz="623888"/>
            <a:r>
              <a:rPr lang="pt-BR" sz="2200">
                <a:latin typeface="Times New Roman" pitchFamily="18" charset="0"/>
                <a:cs typeface="Arial" charset="0"/>
              </a:rPr>
              <a:t>L     L     L</a:t>
            </a:r>
            <a:endParaRPr lang="nl-NL" sz="2200">
              <a:latin typeface="Times New Roman" pitchFamily="18" charset="0"/>
              <a:cs typeface="Arial" charset="0"/>
            </a:endParaRPr>
          </a:p>
        </p:txBody>
      </p:sp>
      <p:sp>
        <p:nvSpPr>
          <p:cNvPr id="151565" name="Text Box 13"/>
          <p:cNvSpPr txBox="1">
            <a:spLocks noChangeArrowheads="1"/>
          </p:cNvSpPr>
          <p:nvPr/>
        </p:nvSpPr>
        <p:spPr bwMode="auto">
          <a:xfrm>
            <a:off x="2959100" y="260350"/>
            <a:ext cx="341313" cy="354013"/>
          </a:xfrm>
          <a:prstGeom prst="rect">
            <a:avLst/>
          </a:prstGeom>
          <a:noFill/>
          <a:ln w="9525">
            <a:noFill/>
            <a:miter lim="800000"/>
            <a:headEnd/>
            <a:tailEnd/>
          </a:ln>
        </p:spPr>
        <p:txBody>
          <a:bodyPr lIns="62335" tIns="31167" rIns="62335" bIns="31167">
            <a:spAutoFit/>
          </a:bodyPr>
          <a:lstStyle/>
          <a:p>
            <a:pPr defTabSz="623888"/>
            <a:r>
              <a:rPr lang="pt-BR" sz="1900">
                <a:latin typeface="Times New Roman" pitchFamily="18" charset="0"/>
                <a:cs typeface="Arial" charset="0"/>
              </a:rPr>
              <a:t>H</a:t>
            </a:r>
            <a:endParaRPr lang="nl-NL" sz="1900">
              <a:latin typeface="Times New Roman" pitchFamily="18" charset="0"/>
              <a:cs typeface="Arial" charset="0"/>
            </a:endParaRPr>
          </a:p>
        </p:txBody>
      </p:sp>
      <p:sp>
        <p:nvSpPr>
          <p:cNvPr id="151566" name="Text Box 14"/>
          <p:cNvSpPr txBox="1">
            <a:spLocks noChangeArrowheads="1"/>
          </p:cNvSpPr>
          <p:nvPr/>
        </p:nvSpPr>
        <p:spPr bwMode="auto">
          <a:xfrm>
            <a:off x="2959100" y="4108450"/>
            <a:ext cx="300038" cy="354013"/>
          </a:xfrm>
          <a:prstGeom prst="rect">
            <a:avLst/>
          </a:prstGeom>
          <a:noFill/>
          <a:ln w="9525">
            <a:noFill/>
            <a:miter lim="800000"/>
            <a:headEnd/>
            <a:tailEnd/>
          </a:ln>
        </p:spPr>
        <p:txBody>
          <a:bodyPr wrap="none" lIns="62335" tIns="31167" rIns="62335" bIns="31167">
            <a:spAutoFit/>
          </a:bodyPr>
          <a:lstStyle/>
          <a:p>
            <a:pPr defTabSz="623888"/>
            <a:r>
              <a:rPr lang="pt-BR" sz="1900">
                <a:latin typeface="Times New Roman" pitchFamily="18" charset="0"/>
                <a:cs typeface="Arial" charset="0"/>
              </a:rPr>
              <a:t>H</a:t>
            </a:r>
            <a:endParaRPr lang="nl-NL" sz="1900">
              <a:latin typeface="Times New Roman" pitchFamily="18" charset="0"/>
              <a:cs typeface="Arial" charset="0"/>
            </a:endParaRPr>
          </a:p>
        </p:txBody>
      </p:sp>
      <p:sp>
        <p:nvSpPr>
          <p:cNvPr id="151567" name="Text Box 15"/>
          <p:cNvSpPr txBox="1">
            <a:spLocks noChangeArrowheads="1"/>
          </p:cNvSpPr>
          <p:nvPr/>
        </p:nvSpPr>
        <p:spPr bwMode="auto">
          <a:xfrm>
            <a:off x="155575" y="155575"/>
            <a:ext cx="2166938" cy="646113"/>
          </a:xfrm>
          <a:prstGeom prst="rect">
            <a:avLst/>
          </a:prstGeom>
          <a:noFill/>
          <a:ln w="9525">
            <a:noFill/>
            <a:miter lim="800000"/>
            <a:headEnd/>
            <a:tailEnd/>
          </a:ln>
        </p:spPr>
        <p:txBody>
          <a:bodyPr wrap="none" lIns="62335" tIns="31167" rIns="62335" bIns="31167">
            <a:spAutoFit/>
          </a:bodyPr>
          <a:lstStyle/>
          <a:p>
            <a:pPr defTabSz="623888"/>
            <a:r>
              <a:rPr lang="pt-BR" sz="1900">
                <a:latin typeface="Times New Roman" pitchFamily="18" charset="0"/>
                <a:cs typeface="Arial" charset="0"/>
              </a:rPr>
              <a:t>Wereldwijd dus deze</a:t>
            </a:r>
          </a:p>
          <a:p>
            <a:pPr defTabSz="623888"/>
            <a:r>
              <a:rPr lang="pt-BR" sz="1900">
                <a:latin typeface="Times New Roman" pitchFamily="18" charset="0"/>
                <a:cs typeface="Arial" charset="0"/>
              </a:rPr>
              <a:t>luchtdrukverdeling.</a:t>
            </a:r>
            <a:endParaRPr lang="nl-NL" sz="1900">
              <a:latin typeface="Times New Roman" pitchFamily="18"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Oval 2"/>
          <p:cNvSpPr>
            <a:spLocks noChangeArrowheads="1"/>
          </p:cNvSpPr>
          <p:nvPr/>
        </p:nvSpPr>
        <p:spPr bwMode="auto">
          <a:xfrm>
            <a:off x="1246188" y="571500"/>
            <a:ext cx="3736975" cy="3587750"/>
          </a:xfrm>
          <a:prstGeom prst="ellipse">
            <a:avLst/>
          </a:prstGeom>
          <a:solidFill>
            <a:schemeClr val="bg1"/>
          </a:solidFill>
          <a:ln w="38100">
            <a:solidFill>
              <a:schemeClr val="tx1"/>
            </a:solidFill>
            <a:round/>
            <a:headEnd/>
            <a:tailEnd/>
          </a:ln>
        </p:spPr>
        <p:txBody>
          <a:bodyPr wrap="none" lIns="62335" tIns="31167" rIns="62335" bIns="31167" anchor="ctr"/>
          <a:lstStyle/>
          <a:p>
            <a:pPr algn="ctr" defTabSz="623888"/>
            <a:r>
              <a:rPr lang="pt-BR" sz="2700">
                <a:latin typeface="Times New Roman" pitchFamily="18" charset="0"/>
                <a:cs typeface="Arial" charset="0"/>
              </a:rPr>
              <a:t>L      L      L      L  </a:t>
            </a:r>
            <a:endParaRPr lang="nl-NL" sz="2700">
              <a:latin typeface="Times New Roman" pitchFamily="18" charset="0"/>
              <a:cs typeface="Arial" charset="0"/>
            </a:endParaRPr>
          </a:p>
        </p:txBody>
      </p:sp>
      <p:sp>
        <p:nvSpPr>
          <p:cNvPr id="152579" name="Line 3"/>
          <p:cNvSpPr>
            <a:spLocks noChangeShapeType="1"/>
          </p:cNvSpPr>
          <p:nvPr/>
        </p:nvSpPr>
        <p:spPr bwMode="auto">
          <a:xfrm>
            <a:off x="1246188" y="2392363"/>
            <a:ext cx="3736975" cy="0"/>
          </a:xfrm>
          <a:prstGeom prst="line">
            <a:avLst/>
          </a:prstGeom>
          <a:noFill/>
          <a:ln w="9525">
            <a:solidFill>
              <a:schemeClr val="tx1"/>
            </a:solidFill>
            <a:round/>
            <a:headEnd/>
            <a:tailEnd/>
          </a:ln>
        </p:spPr>
        <p:txBody>
          <a:bodyPr/>
          <a:lstStyle/>
          <a:p>
            <a:endParaRPr lang="nl-NL"/>
          </a:p>
        </p:txBody>
      </p:sp>
      <p:sp>
        <p:nvSpPr>
          <p:cNvPr id="152580" name="Line 4"/>
          <p:cNvSpPr>
            <a:spLocks noChangeShapeType="1"/>
          </p:cNvSpPr>
          <p:nvPr/>
        </p:nvSpPr>
        <p:spPr bwMode="auto">
          <a:xfrm>
            <a:off x="1349375" y="1819275"/>
            <a:ext cx="3582988" cy="0"/>
          </a:xfrm>
          <a:prstGeom prst="line">
            <a:avLst/>
          </a:prstGeom>
          <a:noFill/>
          <a:ln w="9525">
            <a:solidFill>
              <a:schemeClr val="tx1"/>
            </a:solidFill>
            <a:prstDash val="sysDot"/>
            <a:round/>
            <a:headEnd/>
            <a:tailEnd/>
          </a:ln>
        </p:spPr>
        <p:txBody>
          <a:bodyPr/>
          <a:lstStyle/>
          <a:p>
            <a:endParaRPr lang="nl-NL"/>
          </a:p>
        </p:txBody>
      </p:sp>
      <p:sp>
        <p:nvSpPr>
          <p:cNvPr id="152581" name="Line 5"/>
          <p:cNvSpPr>
            <a:spLocks noChangeShapeType="1"/>
          </p:cNvSpPr>
          <p:nvPr/>
        </p:nvSpPr>
        <p:spPr bwMode="auto">
          <a:xfrm>
            <a:off x="1298575" y="2860675"/>
            <a:ext cx="0" cy="0"/>
          </a:xfrm>
          <a:prstGeom prst="line">
            <a:avLst/>
          </a:prstGeom>
          <a:noFill/>
          <a:ln w="9525">
            <a:solidFill>
              <a:schemeClr val="tx1"/>
            </a:solidFill>
            <a:round/>
            <a:headEnd/>
            <a:tailEnd/>
          </a:ln>
        </p:spPr>
        <p:txBody>
          <a:bodyPr/>
          <a:lstStyle/>
          <a:p>
            <a:endParaRPr lang="nl-NL"/>
          </a:p>
        </p:txBody>
      </p:sp>
      <p:sp>
        <p:nvSpPr>
          <p:cNvPr id="152582" name="Line 6"/>
          <p:cNvSpPr>
            <a:spLocks noChangeShapeType="1"/>
          </p:cNvSpPr>
          <p:nvPr/>
        </p:nvSpPr>
        <p:spPr bwMode="auto">
          <a:xfrm>
            <a:off x="1349375" y="3016250"/>
            <a:ext cx="3530600" cy="0"/>
          </a:xfrm>
          <a:prstGeom prst="line">
            <a:avLst/>
          </a:prstGeom>
          <a:noFill/>
          <a:ln w="9525">
            <a:solidFill>
              <a:schemeClr val="tx1"/>
            </a:solidFill>
            <a:prstDash val="sysDot"/>
            <a:round/>
            <a:headEnd/>
            <a:tailEnd/>
          </a:ln>
        </p:spPr>
        <p:txBody>
          <a:bodyPr/>
          <a:lstStyle/>
          <a:p>
            <a:endParaRPr lang="nl-NL"/>
          </a:p>
        </p:txBody>
      </p:sp>
      <p:sp>
        <p:nvSpPr>
          <p:cNvPr id="152583" name="Line 7"/>
          <p:cNvSpPr>
            <a:spLocks noChangeShapeType="1"/>
          </p:cNvSpPr>
          <p:nvPr/>
        </p:nvSpPr>
        <p:spPr bwMode="auto">
          <a:xfrm>
            <a:off x="1817688" y="1039813"/>
            <a:ext cx="2543175" cy="0"/>
          </a:xfrm>
          <a:prstGeom prst="line">
            <a:avLst/>
          </a:prstGeom>
          <a:noFill/>
          <a:ln w="9525" cap="rnd">
            <a:solidFill>
              <a:schemeClr val="tx1"/>
            </a:solidFill>
            <a:prstDash val="sysDot"/>
            <a:round/>
            <a:headEnd/>
            <a:tailEnd/>
          </a:ln>
        </p:spPr>
        <p:txBody>
          <a:bodyPr/>
          <a:lstStyle/>
          <a:p>
            <a:endParaRPr lang="nl-NL"/>
          </a:p>
        </p:txBody>
      </p:sp>
      <p:sp>
        <p:nvSpPr>
          <p:cNvPr id="152584" name="Line 8"/>
          <p:cNvSpPr>
            <a:spLocks noChangeShapeType="1"/>
          </p:cNvSpPr>
          <p:nvPr/>
        </p:nvSpPr>
        <p:spPr bwMode="auto">
          <a:xfrm>
            <a:off x="1920875" y="3743325"/>
            <a:ext cx="2439988" cy="0"/>
          </a:xfrm>
          <a:prstGeom prst="line">
            <a:avLst/>
          </a:prstGeom>
          <a:noFill/>
          <a:ln w="9525" cap="rnd">
            <a:solidFill>
              <a:schemeClr val="tx1"/>
            </a:solidFill>
            <a:prstDash val="sysDot"/>
            <a:round/>
            <a:headEnd/>
            <a:tailEnd/>
          </a:ln>
        </p:spPr>
        <p:txBody>
          <a:bodyPr/>
          <a:lstStyle/>
          <a:p>
            <a:endParaRPr lang="nl-NL"/>
          </a:p>
        </p:txBody>
      </p:sp>
      <p:sp>
        <p:nvSpPr>
          <p:cNvPr id="152585" name="Text Box 9"/>
          <p:cNvSpPr txBox="1">
            <a:spLocks noChangeArrowheads="1"/>
          </p:cNvSpPr>
          <p:nvPr/>
        </p:nvSpPr>
        <p:spPr bwMode="auto">
          <a:xfrm>
            <a:off x="1660525" y="1560513"/>
            <a:ext cx="3114675" cy="395287"/>
          </a:xfrm>
          <a:prstGeom prst="rect">
            <a:avLst/>
          </a:prstGeom>
          <a:noFill/>
          <a:ln w="9525">
            <a:noFill/>
            <a:miter lim="800000"/>
            <a:headEnd/>
            <a:tailEnd/>
          </a:ln>
        </p:spPr>
        <p:txBody>
          <a:bodyPr lIns="62335" tIns="31167" rIns="62335" bIns="31167">
            <a:spAutoFit/>
          </a:bodyPr>
          <a:lstStyle/>
          <a:p>
            <a:pPr defTabSz="623888"/>
            <a:r>
              <a:rPr lang="pt-BR" sz="2200">
                <a:latin typeface="Times New Roman" pitchFamily="18" charset="0"/>
                <a:cs typeface="Arial" charset="0"/>
              </a:rPr>
              <a:t> H       H         H        H </a:t>
            </a:r>
            <a:endParaRPr lang="nl-NL" sz="2200">
              <a:latin typeface="Times New Roman" pitchFamily="18" charset="0"/>
              <a:cs typeface="Arial" charset="0"/>
            </a:endParaRPr>
          </a:p>
        </p:txBody>
      </p:sp>
      <p:sp>
        <p:nvSpPr>
          <p:cNvPr id="152586" name="Text Box 10"/>
          <p:cNvSpPr txBox="1">
            <a:spLocks noChangeArrowheads="1"/>
          </p:cNvSpPr>
          <p:nvPr/>
        </p:nvSpPr>
        <p:spPr bwMode="auto">
          <a:xfrm>
            <a:off x="1712913" y="2808288"/>
            <a:ext cx="3114675" cy="395287"/>
          </a:xfrm>
          <a:prstGeom prst="rect">
            <a:avLst/>
          </a:prstGeom>
          <a:noFill/>
          <a:ln w="9525">
            <a:noFill/>
            <a:miter lim="800000"/>
            <a:headEnd/>
            <a:tailEnd/>
          </a:ln>
        </p:spPr>
        <p:txBody>
          <a:bodyPr lIns="62335" tIns="31167" rIns="62335" bIns="31167">
            <a:spAutoFit/>
          </a:bodyPr>
          <a:lstStyle/>
          <a:p>
            <a:pPr defTabSz="623888"/>
            <a:r>
              <a:rPr lang="pt-BR" sz="2200">
                <a:latin typeface="Times New Roman" pitchFamily="18" charset="0"/>
                <a:cs typeface="Arial" charset="0"/>
              </a:rPr>
              <a:t>H         H       H        H </a:t>
            </a:r>
            <a:endParaRPr lang="nl-NL" sz="2200">
              <a:latin typeface="Times New Roman" pitchFamily="18" charset="0"/>
              <a:cs typeface="Arial" charset="0"/>
            </a:endParaRPr>
          </a:p>
        </p:txBody>
      </p:sp>
      <p:sp>
        <p:nvSpPr>
          <p:cNvPr id="152587" name="Text Box 11"/>
          <p:cNvSpPr txBox="1">
            <a:spLocks noChangeArrowheads="1"/>
          </p:cNvSpPr>
          <p:nvPr/>
        </p:nvSpPr>
        <p:spPr bwMode="auto">
          <a:xfrm>
            <a:off x="2387600" y="831850"/>
            <a:ext cx="1323975" cy="395288"/>
          </a:xfrm>
          <a:prstGeom prst="rect">
            <a:avLst/>
          </a:prstGeom>
          <a:noFill/>
          <a:ln w="9525">
            <a:noFill/>
            <a:miter lim="800000"/>
            <a:headEnd/>
            <a:tailEnd/>
          </a:ln>
        </p:spPr>
        <p:txBody>
          <a:bodyPr wrap="none" lIns="62335" tIns="31167" rIns="62335" bIns="31167">
            <a:spAutoFit/>
          </a:bodyPr>
          <a:lstStyle/>
          <a:p>
            <a:pPr defTabSz="623888"/>
            <a:r>
              <a:rPr lang="pt-BR" sz="2200">
                <a:latin typeface="Times New Roman" pitchFamily="18" charset="0"/>
                <a:cs typeface="Arial" charset="0"/>
              </a:rPr>
              <a:t>L     L     L</a:t>
            </a:r>
            <a:endParaRPr lang="nl-NL" sz="2200">
              <a:latin typeface="Times New Roman" pitchFamily="18" charset="0"/>
              <a:cs typeface="Arial" charset="0"/>
            </a:endParaRPr>
          </a:p>
        </p:txBody>
      </p:sp>
      <p:sp>
        <p:nvSpPr>
          <p:cNvPr id="152588" name="Text Box 12"/>
          <p:cNvSpPr txBox="1">
            <a:spLocks noChangeArrowheads="1"/>
          </p:cNvSpPr>
          <p:nvPr/>
        </p:nvSpPr>
        <p:spPr bwMode="auto">
          <a:xfrm>
            <a:off x="2492375" y="3535363"/>
            <a:ext cx="1322388" cy="395287"/>
          </a:xfrm>
          <a:prstGeom prst="rect">
            <a:avLst/>
          </a:prstGeom>
          <a:noFill/>
          <a:ln w="9525">
            <a:noFill/>
            <a:miter lim="800000"/>
            <a:headEnd/>
            <a:tailEnd/>
          </a:ln>
        </p:spPr>
        <p:txBody>
          <a:bodyPr wrap="none" lIns="62335" tIns="31167" rIns="62335" bIns="31167">
            <a:spAutoFit/>
          </a:bodyPr>
          <a:lstStyle/>
          <a:p>
            <a:pPr defTabSz="623888"/>
            <a:r>
              <a:rPr lang="pt-BR" sz="2200">
                <a:latin typeface="Times New Roman" pitchFamily="18" charset="0"/>
                <a:cs typeface="Arial" charset="0"/>
              </a:rPr>
              <a:t>L     L     L</a:t>
            </a:r>
            <a:endParaRPr lang="nl-NL" sz="2200">
              <a:latin typeface="Times New Roman" pitchFamily="18" charset="0"/>
              <a:cs typeface="Arial" charset="0"/>
            </a:endParaRPr>
          </a:p>
        </p:txBody>
      </p:sp>
      <p:sp>
        <p:nvSpPr>
          <p:cNvPr id="152589" name="Text Box 13"/>
          <p:cNvSpPr txBox="1">
            <a:spLocks noChangeArrowheads="1"/>
          </p:cNvSpPr>
          <p:nvPr/>
        </p:nvSpPr>
        <p:spPr bwMode="auto">
          <a:xfrm>
            <a:off x="2959100" y="260350"/>
            <a:ext cx="341313" cy="354013"/>
          </a:xfrm>
          <a:prstGeom prst="rect">
            <a:avLst/>
          </a:prstGeom>
          <a:noFill/>
          <a:ln w="9525">
            <a:noFill/>
            <a:miter lim="800000"/>
            <a:headEnd/>
            <a:tailEnd/>
          </a:ln>
        </p:spPr>
        <p:txBody>
          <a:bodyPr lIns="62335" tIns="31167" rIns="62335" bIns="31167">
            <a:spAutoFit/>
          </a:bodyPr>
          <a:lstStyle/>
          <a:p>
            <a:pPr defTabSz="623888"/>
            <a:r>
              <a:rPr lang="pt-BR" sz="1900">
                <a:latin typeface="Times New Roman" pitchFamily="18" charset="0"/>
                <a:cs typeface="Arial" charset="0"/>
              </a:rPr>
              <a:t>H</a:t>
            </a:r>
            <a:endParaRPr lang="nl-NL" sz="1900">
              <a:latin typeface="Times New Roman" pitchFamily="18" charset="0"/>
              <a:cs typeface="Arial" charset="0"/>
            </a:endParaRPr>
          </a:p>
        </p:txBody>
      </p:sp>
      <p:sp>
        <p:nvSpPr>
          <p:cNvPr id="152590" name="Text Box 14"/>
          <p:cNvSpPr txBox="1">
            <a:spLocks noChangeArrowheads="1"/>
          </p:cNvSpPr>
          <p:nvPr/>
        </p:nvSpPr>
        <p:spPr bwMode="auto">
          <a:xfrm>
            <a:off x="2959100" y="4108450"/>
            <a:ext cx="300038" cy="354013"/>
          </a:xfrm>
          <a:prstGeom prst="rect">
            <a:avLst/>
          </a:prstGeom>
          <a:noFill/>
          <a:ln w="9525">
            <a:noFill/>
            <a:miter lim="800000"/>
            <a:headEnd/>
            <a:tailEnd/>
          </a:ln>
        </p:spPr>
        <p:txBody>
          <a:bodyPr wrap="none" lIns="62335" tIns="31167" rIns="62335" bIns="31167">
            <a:spAutoFit/>
          </a:bodyPr>
          <a:lstStyle/>
          <a:p>
            <a:pPr defTabSz="623888"/>
            <a:r>
              <a:rPr lang="pt-BR" sz="1900">
                <a:latin typeface="Times New Roman" pitchFamily="18" charset="0"/>
                <a:cs typeface="Arial" charset="0"/>
              </a:rPr>
              <a:t>H</a:t>
            </a:r>
            <a:endParaRPr lang="nl-NL" sz="1900">
              <a:latin typeface="Times New Roman" pitchFamily="18" charset="0"/>
              <a:cs typeface="Arial" charset="0"/>
            </a:endParaRPr>
          </a:p>
        </p:txBody>
      </p:sp>
      <p:sp>
        <p:nvSpPr>
          <p:cNvPr id="152591" name="Text Box 15"/>
          <p:cNvSpPr txBox="1">
            <a:spLocks noChangeArrowheads="1"/>
          </p:cNvSpPr>
          <p:nvPr/>
        </p:nvSpPr>
        <p:spPr bwMode="auto">
          <a:xfrm>
            <a:off x="155575" y="155575"/>
            <a:ext cx="2166938" cy="646113"/>
          </a:xfrm>
          <a:prstGeom prst="rect">
            <a:avLst/>
          </a:prstGeom>
          <a:noFill/>
          <a:ln w="9525">
            <a:noFill/>
            <a:miter lim="800000"/>
            <a:headEnd/>
            <a:tailEnd/>
          </a:ln>
        </p:spPr>
        <p:txBody>
          <a:bodyPr wrap="none" lIns="62335" tIns="31167" rIns="62335" bIns="31167">
            <a:spAutoFit/>
          </a:bodyPr>
          <a:lstStyle/>
          <a:p>
            <a:pPr defTabSz="623888"/>
            <a:r>
              <a:rPr lang="pt-BR" sz="1900">
                <a:latin typeface="Times New Roman" pitchFamily="18" charset="0"/>
                <a:cs typeface="Arial" charset="0"/>
              </a:rPr>
              <a:t>Wereldwijd dus deze</a:t>
            </a:r>
          </a:p>
          <a:p>
            <a:pPr defTabSz="623888"/>
            <a:r>
              <a:rPr lang="pt-BR" sz="1900">
                <a:latin typeface="Times New Roman" pitchFamily="18" charset="0"/>
                <a:cs typeface="Arial" charset="0"/>
              </a:rPr>
              <a:t>luchtdrukverdeling.</a:t>
            </a:r>
            <a:endParaRPr lang="nl-NL" sz="1900">
              <a:latin typeface="Times New Roman" pitchFamily="18" charset="0"/>
              <a:cs typeface="Arial" charset="0"/>
            </a:endParaRPr>
          </a:p>
        </p:txBody>
      </p:sp>
      <p:sp>
        <p:nvSpPr>
          <p:cNvPr id="152592" name="Text Box 16"/>
          <p:cNvSpPr txBox="1">
            <a:spLocks noChangeArrowheads="1"/>
          </p:cNvSpPr>
          <p:nvPr/>
        </p:nvSpPr>
        <p:spPr bwMode="auto">
          <a:xfrm>
            <a:off x="3425825" y="155575"/>
            <a:ext cx="2570163" cy="354013"/>
          </a:xfrm>
          <a:prstGeom prst="rect">
            <a:avLst/>
          </a:prstGeom>
          <a:noFill/>
          <a:ln w="9525">
            <a:noFill/>
            <a:miter lim="800000"/>
            <a:headEnd/>
            <a:tailEnd/>
          </a:ln>
        </p:spPr>
        <p:txBody>
          <a:bodyPr wrap="none" lIns="62335" tIns="31167" rIns="62335" bIns="31167">
            <a:spAutoFit/>
          </a:bodyPr>
          <a:lstStyle/>
          <a:p>
            <a:pPr defTabSz="623888"/>
            <a:r>
              <a:rPr lang="pt-BR" sz="1900">
                <a:latin typeface="Times New Roman" pitchFamily="18" charset="0"/>
                <a:cs typeface="Arial" charset="0"/>
              </a:rPr>
              <a:t>en deze luchtbewegingen</a:t>
            </a:r>
            <a:endParaRPr lang="nl-NL" sz="1900">
              <a:latin typeface="Times New Roman" pitchFamily="18" charset="0"/>
              <a:cs typeface="Arial" charset="0"/>
            </a:endParaRPr>
          </a:p>
        </p:txBody>
      </p:sp>
      <p:sp>
        <p:nvSpPr>
          <p:cNvPr id="152593" name="Line 17"/>
          <p:cNvSpPr>
            <a:spLocks noChangeShapeType="1"/>
          </p:cNvSpPr>
          <p:nvPr/>
        </p:nvSpPr>
        <p:spPr bwMode="auto">
          <a:xfrm>
            <a:off x="2751138" y="1871663"/>
            <a:ext cx="0" cy="468312"/>
          </a:xfrm>
          <a:prstGeom prst="line">
            <a:avLst/>
          </a:prstGeom>
          <a:noFill/>
          <a:ln w="9525">
            <a:solidFill>
              <a:schemeClr val="tx1"/>
            </a:solidFill>
            <a:round/>
            <a:headEnd/>
            <a:tailEnd type="triangle" w="med" len="med"/>
          </a:ln>
        </p:spPr>
        <p:txBody>
          <a:bodyPr/>
          <a:lstStyle/>
          <a:p>
            <a:endParaRPr lang="nl-NL"/>
          </a:p>
        </p:txBody>
      </p:sp>
      <p:sp>
        <p:nvSpPr>
          <p:cNvPr id="152594" name="Line 18"/>
          <p:cNvSpPr>
            <a:spLocks noChangeShapeType="1"/>
          </p:cNvSpPr>
          <p:nvPr/>
        </p:nvSpPr>
        <p:spPr bwMode="auto">
          <a:xfrm>
            <a:off x="3633788" y="1871663"/>
            <a:ext cx="0" cy="468312"/>
          </a:xfrm>
          <a:prstGeom prst="line">
            <a:avLst/>
          </a:prstGeom>
          <a:noFill/>
          <a:ln w="9525">
            <a:solidFill>
              <a:schemeClr val="tx1"/>
            </a:solidFill>
            <a:round/>
            <a:headEnd/>
            <a:tailEnd type="triangle" w="med" len="med"/>
          </a:ln>
        </p:spPr>
        <p:txBody>
          <a:bodyPr/>
          <a:lstStyle/>
          <a:p>
            <a:endParaRPr lang="nl-NL"/>
          </a:p>
        </p:txBody>
      </p:sp>
      <p:sp>
        <p:nvSpPr>
          <p:cNvPr id="152595" name="Line 19"/>
          <p:cNvSpPr>
            <a:spLocks noChangeShapeType="1"/>
          </p:cNvSpPr>
          <p:nvPr/>
        </p:nvSpPr>
        <p:spPr bwMode="auto">
          <a:xfrm>
            <a:off x="4516438" y="1871663"/>
            <a:ext cx="0" cy="468312"/>
          </a:xfrm>
          <a:prstGeom prst="line">
            <a:avLst/>
          </a:prstGeom>
          <a:noFill/>
          <a:ln w="9525">
            <a:solidFill>
              <a:schemeClr val="tx1"/>
            </a:solidFill>
            <a:round/>
            <a:headEnd/>
            <a:tailEnd type="triangle" w="med" len="med"/>
          </a:ln>
        </p:spPr>
        <p:txBody>
          <a:bodyPr/>
          <a:lstStyle/>
          <a:p>
            <a:endParaRPr lang="nl-NL"/>
          </a:p>
        </p:txBody>
      </p:sp>
      <p:sp>
        <p:nvSpPr>
          <p:cNvPr id="152596" name="Line 20"/>
          <p:cNvSpPr>
            <a:spLocks noChangeShapeType="1"/>
          </p:cNvSpPr>
          <p:nvPr/>
        </p:nvSpPr>
        <p:spPr bwMode="auto">
          <a:xfrm>
            <a:off x="2232025" y="1871663"/>
            <a:ext cx="0" cy="468312"/>
          </a:xfrm>
          <a:prstGeom prst="line">
            <a:avLst/>
          </a:prstGeom>
          <a:noFill/>
          <a:ln w="9525">
            <a:solidFill>
              <a:schemeClr val="tx1"/>
            </a:solidFill>
            <a:round/>
            <a:headEnd/>
            <a:tailEnd type="triangle" w="med" len="med"/>
          </a:ln>
        </p:spPr>
        <p:txBody>
          <a:bodyPr/>
          <a:lstStyle/>
          <a:p>
            <a:endParaRPr lang="nl-NL"/>
          </a:p>
        </p:txBody>
      </p:sp>
      <p:sp>
        <p:nvSpPr>
          <p:cNvPr id="152597" name="Line 21"/>
          <p:cNvSpPr>
            <a:spLocks noChangeShapeType="1"/>
          </p:cNvSpPr>
          <p:nvPr/>
        </p:nvSpPr>
        <p:spPr bwMode="auto">
          <a:xfrm>
            <a:off x="1609725" y="1871663"/>
            <a:ext cx="0" cy="520700"/>
          </a:xfrm>
          <a:prstGeom prst="line">
            <a:avLst/>
          </a:prstGeom>
          <a:noFill/>
          <a:ln w="9525">
            <a:solidFill>
              <a:schemeClr val="tx1"/>
            </a:solidFill>
            <a:round/>
            <a:headEnd/>
            <a:tailEnd type="triangle" w="med" len="med"/>
          </a:ln>
        </p:spPr>
        <p:txBody>
          <a:bodyPr/>
          <a:lstStyle/>
          <a:p>
            <a:endParaRPr lang="nl-NL"/>
          </a:p>
        </p:txBody>
      </p:sp>
      <p:sp>
        <p:nvSpPr>
          <p:cNvPr id="152598" name="Line 22"/>
          <p:cNvSpPr>
            <a:spLocks noChangeShapeType="1"/>
          </p:cNvSpPr>
          <p:nvPr/>
        </p:nvSpPr>
        <p:spPr bwMode="auto">
          <a:xfrm flipV="1">
            <a:off x="2284413" y="2495550"/>
            <a:ext cx="0" cy="468313"/>
          </a:xfrm>
          <a:prstGeom prst="line">
            <a:avLst/>
          </a:prstGeom>
          <a:noFill/>
          <a:ln w="9525">
            <a:solidFill>
              <a:schemeClr val="tx1"/>
            </a:solidFill>
            <a:round/>
            <a:headEnd/>
            <a:tailEnd type="triangle" w="med" len="med"/>
          </a:ln>
        </p:spPr>
        <p:txBody>
          <a:bodyPr/>
          <a:lstStyle/>
          <a:p>
            <a:endParaRPr lang="nl-NL"/>
          </a:p>
        </p:txBody>
      </p:sp>
      <p:sp>
        <p:nvSpPr>
          <p:cNvPr id="152599" name="Line 23"/>
          <p:cNvSpPr>
            <a:spLocks noChangeShapeType="1"/>
          </p:cNvSpPr>
          <p:nvPr/>
        </p:nvSpPr>
        <p:spPr bwMode="auto">
          <a:xfrm flipV="1">
            <a:off x="1609725" y="2444750"/>
            <a:ext cx="0" cy="519113"/>
          </a:xfrm>
          <a:prstGeom prst="line">
            <a:avLst/>
          </a:prstGeom>
          <a:noFill/>
          <a:ln w="9525">
            <a:solidFill>
              <a:schemeClr val="tx1"/>
            </a:solidFill>
            <a:round/>
            <a:headEnd/>
            <a:tailEnd type="triangle" w="med" len="med"/>
          </a:ln>
        </p:spPr>
        <p:txBody>
          <a:bodyPr/>
          <a:lstStyle/>
          <a:p>
            <a:endParaRPr lang="nl-NL"/>
          </a:p>
        </p:txBody>
      </p:sp>
      <p:sp>
        <p:nvSpPr>
          <p:cNvPr id="152600" name="Line 24"/>
          <p:cNvSpPr>
            <a:spLocks noChangeShapeType="1"/>
          </p:cNvSpPr>
          <p:nvPr/>
        </p:nvSpPr>
        <p:spPr bwMode="auto">
          <a:xfrm flipV="1">
            <a:off x="3062288" y="2444750"/>
            <a:ext cx="0" cy="519113"/>
          </a:xfrm>
          <a:prstGeom prst="line">
            <a:avLst/>
          </a:prstGeom>
          <a:noFill/>
          <a:ln w="9525">
            <a:solidFill>
              <a:schemeClr val="tx1"/>
            </a:solidFill>
            <a:round/>
            <a:headEnd/>
            <a:tailEnd type="triangle" w="med" len="med"/>
          </a:ln>
        </p:spPr>
        <p:txBody>
          <a:bodyPr/>
          <a:lstStyle/>
          <a:p>
            <a:endParaRPr lang="nl-NL"/>
          </a:p>
        </p:txBody>
      </p:sp>
      <p:sp>
        <p:nvSpPr>
          <p:cNvPr id="152601" name="Line 25"/>
          <p:cNvSpPr>
            <a:spLocks noChangeShapeType="1"/>
          </p:cNvSpPr>
          <p:nvPr/>
        </p:nvSpPr>
        <p:spPr bwMode="auto">
          <a:xfrm flipV="1">
            <a:off x="3841750" y="2444750"/>
            <a:ext cx="0" cy="519113"/>
          </a:xfrm>
          <a:prstGeom prst="line">
            <a:avLst/>
          </a:prstGeom>
          <a:noFill/>
          <a:ln w="9525">
            <a:solidFill>
              <a:schemeClr val="tx1"/>
            </a:solidFill>
            <a:round/>
            <a:headEnd/>
            <a:tailEnd type="triangle" w="med" len="med"/>
          </a:ln>
        </p:spPr>
        <p:txBody>
          <a:bodyPr/>
          <a:lstStyle/>
          <a:p>
            <a:endParaRPr lang="nl-NL"/>
          </a:p>
        </p:txBody>
      </p:sp>
      <p:sp>
        <p:nvSpPr>
          <p:cNvPr id="152602" name="Line 26"/>
          <p:cNvSpPr>
            <a:spLocks noChangeShapeType="1"/>
          </p:cNvSpPr>
          <p:nvPr/>
        </p:nvSpPr>
        <p:spPr bwMode="auto">
          <a:xfrm flipV="1">
            <a:off x="4516438" y="2444750"/>
            <a:ext cx="0" cy="571500"/>
          </a:xfrm>
          <a:prstGeom prst="line">
            <a:avLst/>
          </a:prstGeom>
          <a:noFill/>
          <a:ln w="9525">
            <a:solidFill>
              <a:schemeClr val="tx1"/>
            </a:solidFill>
            <a:round/>
            <a:headEnd/>
            <a:tailEnd type="triangle" w="med" len="med"/>
          </a:ln>
        </p:spPr>
        <p:txBody>
          <a:bodyPr/>
          <a:lstStyle/>
          <a:p>
            <a:endParaRPr lang="nl-NL"/>
          </a:p>
        </p:txBody>
      </p:sp>
      <p:sp>
        <p:nvSpPr>
          <p:cNvPr id="152603" name="Line 27"/>
          <p:cNvSpPr>
            <a:spLocks noChangeShapeType="1"/>
          </p:cNvSpPr>
          <p:nvPr/>
        </p:nvSpPr>
        <p:spPr bwMode="auto">
          <a:xfrm>
            <a:off x="2336800" y="3119438"/>
            <a:ext cx="0" cy="573087"/>
          </a:xfrm>
          <a:prstGeom prst="line">
            <a:avLst/>
          </a:prstGeom>
          <a:noFill/>
          <a:ln w="9525">
            <a:solidFill>
              <a:schemeClr val="tx1"/>
            </a:solidFill>
            <a:round/>
            <a:headEnd/>
            <a:tailEnd type="triangle" w="med" len="med"/>
          </a:ln>
        </p:spPr>
        <p:txBody>
          <a:bodyPr/>
          <a:lstStyle/>
          <a:p>
            <a:endParaRPr lang="nl-NL"/>
          </a:p>
        </p:txBody>
      </p:sp>
      <p:sp>
        <p:nvSpPr>
          <p:cNvPr id="152604" name="Line 28"/>
          <p:cNvSpPr>
            <a:spLocks noChangeShapeType="1"/>
          </p:cNvSpPr>
          <p:nvPr/>
        </p:nvSpPr>
        <p:spPr bwMode="auto">
          <a:xfrm>
            <a:off x="3114675" y="3119438"/>
            <a:ext cx="0" cy="468312"/>
          </a:xfrm>
          <a:prstGeom prst="line">
            <a:avLst/>
          </a:prstGeom>
          <a:noFill/>
          <a:ln w="9525">
            <a:solidFill>
              <a:schemeClr val="tx1"/>
            </a:solidFill>
            <a:round/>
            <a:headEnd/>
            <a:tailEnd type="triangle" w="med" len="med"/>
          </a:ln>
        </p:spPr>
        <p:txBody>
          <a:bodyPr/>
          <a:lstStyle/>
          <a:p>
            <a:endParaRPr lang="nl-NL"/>
          </a:p>
        </p:txBody>
      </p:sp>
      <p:sp>
        <p:nvSpPr>
          <p:cNvPr id="152605" name="Line 29"/>
          <p:cNvSpPr>
            <a:spLocks noChangeShapeType="1"/>
          </p:cNvSpPr>
          <p:nvPr/>
        </p:nvSpPr>
        <p:spPr bwMode="auto">
          <a:xfrm>
            <a:off x="3894138" y="3119438"/>
            <a:ext cx="0" cy="573087"/>
          </a:xfrm>
          <a:prstGeom prst="line">
            <a:avLst/>
          </a:prstGeom>
          <a:noFill/>
          <a:ln w="9525">
            <a:solidFill>
              <a:schemeClr val="tx1"/>
            </a:solidFill>
            <a:round/>
            <a:headEnd/>
            <a:tailEnd type="triangle" w="med" len="med"/>
          </a:ln>
        </p:spPr>
        <p:txBody>
          <a:bodyPr/>
          <a:lstStyle/>
          <a:p>
            <a:endParaRPr lang="nl-NL"/>
          </a:p>
        </p:txBody>
      </p:sp>
      <p:sp>
        <p:nvSpPr>
          <p:cNvPr id="152606" name="Line 30"/>
          <p:cNvSpPr>
            <a:spLocks noChangeShapeType="1"/>
          </p:cNvSpPr>
          <p:nvPr/>
        </p:nvSpPr>
        <p:spPr bwMode="auto">
          <a:xfrm flipV="1">
            <a:off x="2232025" y="1144588"/>
            <a:ext cx="0" cy="571500"/>
          </a:xfrm>
          <a:prstGeom prst="line">
            <a:avLst/>
          </a:prstGeom>
          <a:noFill/>
          <a:ln w="9525">
            <a:solidFill>
              <a:schemeClr val="tx1"/>
            </a:solidFill>
            <a:round/>
            <a:headEnd/>
            <a:tailEnd type="triangle" w="med" len="med"/>
          </a:ln>
        </p:spPr>
        <p:txBody>
          <a:bodyPr/>
          <a:lstStyle/>
          <a:p>
            <a:endParaRPr lang="nl-NL"/>
          </a:p>
        </p:txBody>
      </p:sp>
      <p:sp>
        <p:nvSpPr>
          <p:cNvPr id="152607" name="Line 31"/>
          <p:cNvSpPr>
            <a:spLocks noChangeShapeType="1"/>
          </p:cNvSpPr>
          <p:nvPr/>
        </p:nvSpPr>
        <p:spPr bwMode="auto">
          <a:xfrm flipV="1">
            <a:off x="3011488" y="1144588"/>
            <a:ext cx="0" cy="571500"/>
          </a:xfrm>
          <a:prstGeom prst="line">
            <a:avLst/>
          </a:prstGeom>
          <a:noFill/>
          <a:ln w="9525">
            <a:solidFill>
              <a:schemeClr val="tx1"/>
            </a:solidFill>
            <a:round/>
            <a:headEnd/>
            <a:tailEnd type="triangle" w="med" len="med"/>
          </a:ln>
        </p:spPr>
        <p:txBody>
          <a:bodyPr/>
          <a:lstStyle/>
          <a:p>
            <a:endParaRPr lang="nl-NL"/>
          </a:p>
        </p:txBody>
      </p:sp>
      <p:sp>
        <p:nvSpPr>
          <p:cNvPr id="152608" name="Line 32"/>
          <p:cNvSpPr>
            <a:spLocks noChangeShapeType="1"/>
          </p:cNvSpPr>
          <p:nvPr/>
        </p:nvSpPr>
        <p:spPr bwMode="auto">
          <a:xfrm flipV="1">
            <a:off x="3736975" y="1144588"/>
            <a:ext cx="0" cy="623887"/>
          </a:xfrm>
          <a:prstGeom prst="line">
            <a:avLst/>
          </a:prstGeom>
          <a:noFill/>
          <a:ln w="9525">
            <a:solidFill>
              <a:schemeClr val="tx1"/>
            </a:solidFill>
            <a:round/>
            <a:headEnd/>
            <a:tailEnd type="triangle" w="med" len="med"/>
          </a:ln>
        </p:spPr>
        <p:txBody>
          <a:bodyPr/>
          <a:lstStyle/>
          <a:p>
            <a:endParaRPr lang="nl-NL"/>
          </a:p>
        </p:txBody>
      </p:sp>
      <p:sp>
        <p:nvSpPr>
          <p:cNvPr id="152609" name="Line 33"/>
          <p:cNvSpPr>
            <a:spLocks noChangeShapeType="1"/>
          </p:cNvSpPr>
          <p:nvPr/>
        </p:nvSpPr>
        <p:spPr bwMode="auto">
          <a:xfrm flipV="1">
            <a:off x="4360863" y="1144588"/>
            <a:ext cx="0" cy="571500"/>
          </a:xfrm>
          <a:prstGeom prst="line">
            <a:avLst/>
          </a:prstGeom>
          <a:noFill/>
          <a:ln w="9525">
            <a:solidFill>
              <a:schemeClr val="tx1"/>
            </a:solidFill>
            <a:round/>
            <a:headEnd/>
            <a:tailEnd type="triangle" w="med" len="med"/>
          </a:ln>
        </p:spPr>
        <p:txBody>
          <a:bodyPr/>
          <a:lstStyle/>
          <a:p>
            <a:endParaRPr lang="nl-NL"/>
          </a:p>
        </p:txBody>
      </p:sp>
      <p:sp>
        <p:nvSpPr>
          <p:cNvPr id="152610" name="Line 34"/>
          <p:cNvSpPr>
            <a:spLocks noChangeShapeType="1"/>
          </p:cNvSpPr>
          <p:nvPr/>
        </p:nvSpPr>
        <p:spPr bwMode="auto">
          <a:xfrm flipV="1">
            <a:off x="3114675" y="3848100"/>
            <a:ext cx="0" cy="260350"/>
          </a:xfrm>
          <a:prstGeom prst="line">
            <a:avLst/>
          </a:prstGeom>
          <a:noFill/>
          <a:ln w="9525">
            <a:solidFill>
              <a:schemeClr val="tx1"/>
            </a:solidFill>
            <a:round/>
            <a:headEnd/>
            <a:tailEnd type="triangle" w="med" len="med"/>
          </a:ln>
        </p:spPr>
        <p:txBody>
          <a:bodyPr/>
          <a:lstStyle/>
          <a:p>
            <a:endParaRPr lang="nl-NL"/>
          </a:p>
        </p:txBody>
      </p:sp>
      <p:sp>
        <p:nvSpPr>
          <p:cNvPr id="152611" name="Line 35"/>
          <p:cNvSpPr>
            <a:spLocks noChangeShapeType="1"/>
          </p:cNvSpPr>
          <p:nvPr/>
        </p:nvSpPr>
        <p:spPr bwMode="auto">
          <a:xfrm>
            <a:off x="3114675" y="571500"/>
            <a:ext cx="0" cy="415925"/>
          </a:xfrm>
          <a:prstGeom prst="line">
            <a:avLst/>
          </a:prstGeom>
          <a:noFill/>
          <a:ln w="9525">
            <a:solidFill>
              <a:schemeClr val="tx1"/>
            </a:solidFill>
            <a:round/>
            <a:headEnd/>
            <a:tailEnd type="triangle" w="med" len="med"/>
          </a:ln>
        </p:spPr>
        <p:txBody>
          <a:bodyPr/>
          <a:lstStyle/>
          <a:p>
            <a:endParaRPr lang="nl-NL"/>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coriolis_effect1"/>
          <p:cNvPicPr>
            <a:picLocks noChangeAspect="1" noChangeArrowheads="1"/>
          </p:cNvPicPr>
          <p:nvPr/>
        </p:nvPicPr>
        <p:blipFill>
          <a:blip r:embed="rId2" cstate="print">
            <a:lum contrast="42000"/>
          </a:blip>
          <a:srcRect/>
          <a:stretch>
            <a:fillRect/>
          </a:stretch>
        </p:blipFill>
        <p:spPr bwMode="auto">
          <a:xfrm>
            <a:off x="3036888" y="0"/>
            <a:ext cx="3192462" cy="4598988"/>
          </a:xfrm>
          <a:prstGeom prst="rect">
            <a:avLst/>
          </a:prstGeom>
          <a:noFill/>
          <a:ln w="9525">
            <a:noFill/>
            <a:miter lim="800000"/>
            <a:headEnd/>
            <a:tailEnd/>
          </a:ln>
        </p:spPr>
      </p:pic>
      <p:sp>
        <p:nvSpPr>
          <p:cNvPr id="153603" name="Text Box 3"/>
          <p:cNvSpPr txBox="1">
            <a:spLocks noChangeArrowheads="1"/>
          </p:cNvSpPr>
          <p:nvPr/>
        </p:nvSpPr>
        <p:spPr bwMode="auto">
          <a:xfrm>
            <a:off x="155575" y="120650"/>
            <a:ext cx="1752600" cy="1228725"/>
          </a:xfrm>
          <a:prstGeom prst="rect">
            <a:avLst/>
          </a:prstGeom>
          <a:noFill/>
          <a:ln w="9525">
            <a:noFill/>
            <a:miter lim="800000"/>
            <a:headEnd/>
            <a:tailEnd/>
          </a:ln>
        </p:spPr>
        <p:txBody>
          <a:bodyPr wrap="none" lIns="62335" tIns="31167" rIns="62335" bIns="31167">
            <a:spAutoFit/>
          </a:bodyPr>
          <a:lstStyle/>
          <a:p>
            <a:pPr defTabSz="623888"/>
            <a:r>
              <a:rPr lang="pt-BR" sz="1900">
                <a:latin typeface="Times New Roman" pitchFamily="18" charset="0"/>
                <a:cs typeface="Arial" charset="0"/>
              </a:rPr>
              <a:t>Door het draaien</a:t>
            </a:r>
          </a:p>
          <a:p>
            <a:pPr defTabSz="623888"/>
            <a:r>
              <a:rPr lang="pt-BR" sz="1900">
                <a:latin typeface="Times New Roman" pitchFamily="18" charset="0"/>
                <a:cs typeface="Arial" charset="0"/>
              </a:rPr>
              <a:t> van de aarde en</a:t>
            </a:r>
          </a:p>
          <a:p>
            <a:pPr defTabSz="623888"/>
            <a:r>
              <a:rPr lang="pt-BR" sz="1900">
                <a:latin typeface="Times New Roman" pitchFamily="18" charset="0"/>
                <a:cs typeface="Arial" charset="0"/>
              </a:rPr>
              <a:t>haar bolvorm </a:t>
            </a:r>
          </a:p>
          <a:p>
            <a:pPr defTabSz="623888"/>
            <a:r>
              <a:rPr lang="pt-BR" sz="1900">
                <a:latin typeface="Times New Roman" pitchFamily="18" charset="0"/>
                <a:cs typeface="Arial" charset="0"/>
              </a:rPr>
              <a:t>ontstaat het</a:t>
            </a:r>
            <a:endParaRPr lang="nl-NL" sz="1900">
              <a:latin typeface="Times New Roman" pitchFamily="18" charset="0"/>
              <a:cs typeface="Arial" charset="0"/>
            </a:endParaRPr>
          </a:p>
        </p:txBody>
      </p:sp>
      <p:sp>
        <p:nvSpPr>
          <p:cNvPr id="153604" name="Text Box 4"/>
          <p:cNvSpPr txBox="1">
            <a:spLocks noChangeArrowheads="1"/>
          </p:cNvSpPr>
          <p:nvPr/>
        </p:nvSpPr>
        <p:spPr bwMode="auto">
          <a:xfrm>
            <a:off x="260350" y="2287588"/>
            <a:ext cx="3154363" cy="520700"/>
          </a:xfrm>
          <a:prstGeom prst="rect">
            <a:avLst/>
          </a:prstGeom>
          <a:noFill/>
          <a:ln w="9525">
            <a:noFill/>
            <a:miter lim="800000"/>
            <a:headEnd/>
            <a:tailEnd/>
          </a:ln>
        </p:spPr>
        <p:txBody>
          <a:bodyPr wrap="none" lIns="62335" tIns="31167" rIns="62335" bIns="31167">
            <a:spAutoFit/>
          </a:bodyPr>
          <a:lstStyle/>
          <a:p>
            <a:pPr defTabSz="623888"/>
            <a:r>
              <a:rPr lang="pt-BR" sz="2200" b="1">
                <a:solidFill>
                  <a:srgbClr val="FF5050"/>
                </a:solidFill>
                <a:latin typeface="Times New Roman" pitchFamily="18" charset="0"/>
                <a:cs typeface="Arial" charset="0"/>
              </a:rPr>
              <a:t>Coriolis effect</a:t>
            </a:r>
          </a:p>
          <a:p>
            <a:pPr defTabSz="623888"/>
            <a:r>
              <a:rPr lang="nl-NL" sz="800" b="1">
                <a:latin typeface="Times New Roman" pitchFamily="18" charset="0"/>
                <a:cs typeface="Arial" charset="0"/>
                <a:hlinkClick r:id="rId3"/>
              </a:rPr>
              <a:t>http://www.school-portal.co.uk/GroupDownloadFile.asp?File=39960</a:t>
            </a:r>
            <a:endParaRPr lang="nl-NL" sz="800" b="1">
              <a:latin typeface="Times New Roman" pitchFamily="18"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coriolis foto"/>
          <p:cNvPicPr>
            <a:picLocks noChangeAspect="1" noChangeArrowheads="1"/>
          </p:cNvPicPr>
          <p:nvPr/>
        </p:nvPicPr>
        <p:blipFill>
          <a:blip r:embed="rId2" cstate="print"/>
          <a:srcRect/>
          <a:stretch>
            <a:fillRect/>
          </a:stretch>
        </p:blipFill>
        <p:spPr bwMode="auto">
          <a:xfrm>
            <a:off x="3062288" y="623888"/>
            <a:ext cx="3478212" cy="3279775"/>
          </a:xfrm>
          <a:prstGeom prst="rect">
            <a:avLst/>
          </a:prstGeom>
          <a:noFill/>
          <a:ln w="9525">
            <a:noFill/>
            <a:miter lim="800000"/>
            <a:headEnd/>
            <a:tailEnd/>
          </a:ln>
        </p:spPr>
      </p:pic>
      <p:sp>
        <p:nvSpPr>
          <p:cNvPr id="154627" name="Text Box 3"/>
          <p:cNvSpPr txBox="1">
            <a:spLocks noChangeArrowheads="1"/>
          </p:cNvSpPr>
          <p:nvPr/>
        </p:nvSpPr>
        <p:spPr bwMode="auto">
          <a:xfrm>
            <a:off x="93663" y="149225"/>
            <a:ext cx="3827462" cy="1228725"/>
          </a:xfrm>
          <a:prstGeom prst="rect">
            <a:avLst/>
          </a:prstGeom>
          <a:noFill/>
          <a:ln w="9525">
            <a:noFill/>
            <a:miter lim="800000"/>
            <a:headEnd/>
            <a:tailEnd/>
          </a:ln>
        </p:spPr>
        <p:txBody>
          <a:bodyPr wrap="none" lIns="62335" tIns="31167" rIns="62335" bIns="31167">
            <a:spAutoFit/>
          </a:bodyPr>
          <a:lstStyle/>
          <a:p>
            <a:pPr defTabSz="623888"/>
            <a:r>
              <a:rPr lang="pt-BR" sz="1900">
                <a:solidFill>
                  <a:srgbClr val="CC0000"/>
                </a:solidFill>
                <a:latin typeface="Times New Roman" pitchFamily="18" charset="0"/>
                <a:cs typeface="Arial" charset="0"/>
              </a:rPr>
              <a:t>Gustave-Gaspard de Coriolis</a:t>
            </a:r>
            <a:r>
              <a:rPr lang="pt-BR" sz="1900">
                <a:latin typeface="Times New Roman" pitchFamily="18" charset="0"/>
                <a:cs typeface="Arial" charset="0"/>
              </a:rPr>
              <a:t> ontdekte</a:t>
            </a:r>
          </a:p>
          <a:p>
            <a:pPr defTabSz="623888"/>
            <a:r>
              <a:rPr lang="pt-BR" sz="1900">
                <a:latin typeface="Times New Roman" pitchFamily="18" charset="0"/>
                <a:cs typeface="Arial" charset="0"/>
              </a:rPr>
              <a:t>dat het op onze draaiende planeet lijkt</a:t>
            </a:r>
          </a:p>
          <a:p>
            <a:pPr defTabSz="623888"/>
            <a:r>
              <a:rPr lang="pt-BR" sz="1900">
                <a:latin typeface="Times New Roman" pitchFamily="18" charset="0"/>
                <a:cs typeface="Arial" charset="0"/>
              </a:rPr>
              <a:t>alsof vrij bewegende objecten een</a:t>
            </a:r>
          </a:p>
          <a:p>
            <a:pPr defTabSz="623888"/>
            <a:r>
              <a:rPr lang="pt-BR" sz="1900">
                <a:latin typeface="Times New Roman" pitchFamily="18" charset="0"/>
                <a:cs typeface="Arial" charset="0"/>
              </a:rPr>
              <a:t>kromme baan lijken te beschrijven.</a:t>
            </a:r>
            <a:endParaRPr lang="nl-NL" sz="1900">
              <a:latin typeface="Times New Roman" pitchFamily="18" charset="0"/>
              <a:cs typeface="Arial" charset="0"/>
            </a:endParaRPr>
          </a:p>
        </p:txBody>
      </p:sp>
      <p:sp>
        <p:nvSpPr>
          <p:cNvPr id="154628" name="Text Box 4"/>
          <p:cNvSpPr txBox="1">
            <a:spLocks noChangeArrowheads="1"/>
          </p:cNvSpPr>
          <p:nvPr/>
        </p:nvSpPr>
        <p:spPr bwMode="auto">
          <a:xfrm>
            <a:off x="207963" y="2963863"/>
            <a:ext cx="3440112" cy="1519237"/>
          </a:xfrm>
          <a:prstGeom prst="rect">
            <a:avLst/>
          </a:prstGeom>
          <a:noFill/>
          <a:ln w="9525">
            <a:noFill/>
            <a:miter lim="800000"/>
            <a:headEnd/>
            <a:tailEnd/>
          </a:ln>
        </p:spPr>
        <p:txBody>
          <a:bodyPr wrap="none" lIns="62335" tIns="31167" rIns="62335" bIns="31167">
            <a:spAutoFit/>
          </a:bodyPr>
          <a:lstStyle/>
          <a:p>
            <a:pPr defTabSz="623888"/>
            <a:r>
              <a:rPr lang="pt-BR" sz="1900">
                <a:latin typeface="Times New Roman" pitchFamily="18" charset="0"/>
                <a:cs typeface="Arial" charset="0"/>
              </a:rPr>
              <a:t>Als gevolg van dit Coriolis-effect</a:t>
            </a:r>
          </a:p>
          <a:p>
            <a:pPr defTabSz="623888"/>
            <a:r>
              <a:rPr lang="pt-BR" sz="1900">
                <a:latin typeface="Times New Roman" pitchFamily="18" charset="0"/>
                <a:cs typeface="Arial" charset="0"/>
              </a:rPr>
              <a:t>krijgen luchtbewegingen op het</a:t>
            </a:r>
          </a:p>
          <a:p>
            <a:pPr defTabSz="623888"/>
            <a:r>
              <a:rPr lang="pt-BR" sz="1900">
                <a:solidFill>
                  <a:srgbClr val="CC0000"/>
                </a:solidFill>
                <a:latin typeface="Times New Roman" pitchFamily="18" charset="0"/>
                <a:cs typeface="Arial" charset="0"/>
              </a:rPr>
              <a:t>Noordelijk halfrond</a:t>
            </a:r>
            <a:r>
              <a:rPr lang="pt-BR" sz="1900">
                <a:latin typeface="Times New Roman" pitchFamily="18" charset="0"/>
                <a:cs typeface="Arial" charset="0"/>
              </a:rPr>
              <a:t> een afwijking</a:t>
            </a:r>
          </a:p>
          <a:p>
            <a:pPr defTabSz="623888"/>
            <a:r>
              <a:rPr lang="pt-BR" sz="1900">
                <a:solidFill>
                  <a:srgbClr val="CC0000"/>
                </a:solidFill>
                <a:latin typeface="Times New Roman" pitchFamily="18" charset="0"/>
                <a:cs typeface="Arial" charset="0"/>
              </a:rPr>
              <a:t>naar rechts</a:t>
            </a:r>
            <a:r>
              <a:rPr lang="pt-BR" sz="1900">
                <a:latin typeface="Times New Roman" pitchFamily="18" charset="0"/>
                <a:cs typeface="Arial" charset="0"/>
              </a:rPr>
              <a:t> en op het </a:t>
            </a:r>
            <a:r>
              <a:rPr lang="pt-BR" sz="1900">
                <a:solidFill>
                  <a:srgbClr val="CC0000"/>
                </a:solidFill>
                <a:latin typeface="Times New Roman" pitchFamily="18" charset="0"/>
                <a:cs typeface="Arial" charset="0"/>
              </a:rPr>
              <a:t>Zuidelijk</a:t>
            </a:r>
          </a:p>
          <a:p>
            <a:pPr defTabSz="623888"/>
            <a:r>
              <a:rPr lang="pt-BR" sz="1900">
                <a:solidFill>
                  <a:srgbClr val="CC0000"/>
                </a:solidFill>
                <a:latin typeface="Times New Roman" pitchFamily="18" charset="0"/>
                <a:cs typeface="Arial" charset="0"/>
              </a:rPr>
              <a:t>halfrond</a:t>
            </a:r>
            <a:r>
              <a:rPr lang="pt-BR" sz="1900">
                <a:latin typeface="Times New Roman" pitchFamily="18" charset="0"/>
                <a:cs typeface="Arial" charset="0"/>
              </a:rPr>
              <a:t> een afwijking </a:t>
            </a:r>
            <a:r>
              <a:rPr lang="pt-BR" sz="1900">
                <a:solidFill>
                  <a:srgbClr val="CC0000"/>
                </a:solidFill>
                <a:latin typeface="Times New Roman" pitchFamily="18" charset="0"/>
                <a:cs typeface="Arial" charset="0"/>
              </a:rPr>
              <a:t>naar links</a:t>
            </a:r>
            <a:r>
              <a:rPr lang="pt-BR" sz="1900">
                <a:latin typeface="Times New Roman" pitchFamily="18" charset="0"/>
                <a:cs typeface="Arial" charset="0"/>
              </a:rPr>
              <a:t>.</a:t>
            </a:r>
            <a:endParaRPr lang="nl-NL" sz="1900">
              <a:latin typeface="Times New Roman" pitchFamily="18"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363538" y="207963"/>
            <a:ext cx="2055812" cy="354012"/>
          </a:xfrm>
          <a:prstGeom prst="rect">
            <a:avLst/>
          </a:prstGeom>
          <a:noFill/>
          <a:ln w="9525">
            <a:noFill/>
            <a:miter lim="800000"/>
            <a:headEnd/>
            <a:tailEnd/>
          </a:ln>
        </p:spPr>
        <p:txBody>
          <a:bodyPr wrap="none" lIns="62335" tIns="31167" rIns="62335" bIns="31167">
            <a:spAutoFit/>
          </a:bodyPr>
          <a:lstStyle/>
          <a:p>
            <a:pPr defTabSz="623888"/>
            <a:r>
              <a:rPr lang="pt-BR" sz="1900">
                <a:latin typeface="Times New Roman" pitchFamily="18" charset="0"/>
                <a:cs typeface="Arial" charset="0"/>
              </a:rPr>
              <a:t>Noordelijk halfrond</a:t>
            </a:r>
            <a:endParaRPr lang="nl-NL" sz="1900">
              <a:latin typeface="Times New Roman" pitchFamily="18" charset="0"/>
              <a:cs typeface="Arial" charset="0"/>
            </a:endParaRPr>
          </a:p>
        </p:txBody>
      </p:sp>
      <p:sp>
        <p:nvSpPr>
          <p:cNvPr id="155651" name="Text Box 3"/>
          <p:cNvSpPr txBox="1">
            <a:spLocks noChangeArrowheads="1"/>
          </p:cNvSpPr>
          <p:nvPr/>
        </p:nvSpPr>
        <p:spPr bwMode="auto">
          <a:xfrm>
            <a:off x="363538" y="1352550"/>
            <a:ext cx="706437" cy="311150"/>
          </a:xfrm>
          <a:prstGeom prst="rect">
            <a:avLst/>
          </a:prstGeom>
          <a:noFill/>
          <a:ln w="9525">
            <a:noFill/>
            <a:miter lim="800000"/>
            <a:headEnd/>
            <a:tailEnd/>
          </a:ln>
        </p:spPr>
        <p:txBody>
          <a:bodyPr wrap="none" lIns="62335" tIns="31167" rIns="62335" bIns="31167">
            <a:spAutoFit/>
          </a:bodyPr>
          <a:lstStyle/>
          <a:p>
            <a:pPr defTabSz="623888"/>
            <a:r>
              <a:rPr lang="pt-BR" sz="1600" b="1">
                <a:latin typeface="Times New Roman" pitchFamily="18" charset="0"/>
                <a:cs typeface="Arial" charset="0"/>
              </a:rPr>
              <a:t>niet zo</a:t>
            </a:r>
            <a:endParaRPr lang="nl-NL" sz="1600" b="1">
              <a:latin typeface="Times New Roman" pitchFamily="18" charset="0"/>
              <a:cs typeface="Arial" charset="0"/>
            </a:endParaRPr>
          </a:p>
        </p:txBody>
      </p:sp>
      <p:sp>
        <p:nvSpPr>
          <p:cNvPr id="155652" name="AutoShape 4"/>
          <p:cNvSpPr>
            <a:spLocks noChangeArrowheads="1"/>
          </p:cNvSpPr>
          <p:nvPr/>
        </p:nvSpPr>
        <p:spPr bwMode="auto">
          <a:xfrm>
            <a:off x="727075" y="1924050"/>
            <a:ext cx="258763" cy="1195388"/>
          </a:xfrm>
          <a:prstGeom prst="downArrow">
            <a:avLst>
              <a:gd name="adj1" fmla="val 50000"/>
              <a:gd name="adj2" fmla="val 115491"/>
            </a:avLst>
          </a:prstGeom>
          <a:solidFill>
            <a:schemeClr val="folHlink"/>
          </a:solidFill>
          <a:ln w="9525">
            <a:solidFill>
              <a:schemeClr val="tx1"/>
            </a:solidFill>
            <a:miter lim="800000"/>
            <a:headEnd/>
            <a:tailEnd/>
          </a:ln>
        </p:spPr>
        <p:txBody>
          <a:bodyPr wrap="none" lIns="62335" tIns="31167" rIns="62335" bIns="31167" anchor="ctr"/>
          <a:lstStyle/>
          <a:p>
            <a:pPr defTabSz="623888"/>
            <a:endParaRPr lang="nl-NL" sz="1600">
              <a:latin typeface="Times New Roman" pitchFamily="18" charset="0"/>
              <a:cs typeface="Arial" charset="0"/>
            </a:endParaRPr>
          </a:p>
        </p:txBody>
      </p:sp>
      <p:sp>
        <p:nvSpPr>
          <p:cNvPr id="155653" name="Text Box 5"/>
          <p:cNvSpPr txBox="1">
            <a:spLocks noChangeArrowheads="1"/>
          </p:cNvSpPr>
          <p:nvPr/>
        </p:nvSpPr>
        <p:spPr bwMode="auto">
          <a:xfrm>
            <a:off x="727075" y="1611313"/>
            <a:ext cx="285750" cy="312737"/>
          </a:xfrm>
          <a:prstGeom prst="rect">
            <a:avLst/>
          </a:prstGeom>
          <a:noFill/>
          <a:ln w="9525">
            <a:noFill/>
            <a:miter lim="800000"/>
            <a:headEnd/>
            <a:tailEnd/>
          </a:ln>
        </p:spPr>
        <p:txBody>
          <a:bodyPr wrap="none" lIns="62335" tIns="31167" rIns="62335" bIns="31167">
            <a:spAutoFit/>
          </a:bodyPr>
          <a:lstStyle/>
          <a:p>
            <a:pPr defTabSz="623888"/>
            <a:r>
              <a:rPr lang="pt-BR" sz="1600" b="1">
                <a:latin typeface="Times New Roman" pitchFamily="18" charset="0"/>
                <a:cs typeface="Arial" charset="0"/>
              </a:rPr>
              <a:t>H</a:t>
            </a:r>
            <a:endParaRPr lang="nl-NL" sz="1600" b="1">
              <a:latin typeface="Times New Roman" pitchFamily="18" charset="0"/>
              <a:cs typeface="Arial" charset="0"/>
            </a:endParaRPr>
          </a:p>
        </p:txBody>
      </p:sp>
      <p:sp>
        <p:nvSpPr>
          <p:cNvPr id="155654" name="Text Box 6"/>
          <p:cNvSpPr txBox="1">
            <a:spLocks noChangeArrowheads="1"/>
          </p:cNvSpPr>
          <p:nvPr/>
        </p:nvSpPr>
        <p:spPr bwMode="auto">
          <a:xfrm>
            <a:off x="777875" y="3171825"/>
            <a:ext cx="265113" cy="312738"/>
          </a:xfrm>
          <a:prstGeom prst="rect">
            <a:avLst/>
          </a:prstGeom>
          <a:noFill/>
          <a:ln w="9525">
            <a:noFill/>
            <a:miter lim="800000"/>
            <a:headEnd/>
            <a:tailEnd/>
          </a:ln>
        </p:spPr>
        <p:txBody>
          <a:bodyPr wrap="none" lIns="62335" tIns="31167" rIns="62335" bIns="31167">
            <a:spAutoFit/>
          </a:bodyPr>
          <a:lstStyle/>
          <a:p>
            <a:pPr defTabSz="623888"/>
            <a:r>
              <a:rPr lang="pt-BR" sz="1600" b="1">
                <a:latin typeface="Times New Roman" pitchFamily="18" charset="0"/>
                <a:cs typeface="Arial" charset="0"/>
              </a:rPr>
              <a:t>L</a:t>
            </a:r>
            <a:endParaRPr lang="nl-NL" sz="1600" b="1">
              <a:latin typeface="Times New Roman" pitchFamily="18" charset="0"/>
              <a:cs typeface="Arial" charset="0"/>
            </a:endParaRPr>
          </a:p>
        </p:txBody>
      </p:sp>
      <p:sp>
        <p:nvSpPr>
          <p:cNvPr id="155655" name="Text Box 7"/>
          <p:cNvSpPr txBox="1">
            <a:spLocks noChangeArrowheads="1"/>
          </p:cNvSpPr>
          <p:nvPr/>
        </p:nvSpPr>
        <p:spPr bwMode="auto">
          <a:xfrm>
            <a:off x="1390650" y="1379538"/>
            <a:ext cx="546100" cy="312737"/>
          </a:xfrm>
          <a:prstGeom prst="rect">
            <a:avLst/>
          </a:prstGeom>
          <a:noFill/>
          <a:ln w="9525">
            <a:noFill/>
            <a:miter lim="800000"/>
            <a:headEnd/>
            <a:tailEnd/>
          </a:ln>
        </p:spPr>
        <p:txBody>
          <a:bodyPr wrap="none" lIns="62335" tIns="31167" rIns="62335" bIns="31167">
            <a:spAutoFit/>
          </a:bodyPr>
          <a:lstStyle/>
          <a:p>
            <a:pPr defTabSz="623888"/>
            <a:r>
              <a:rPr lang="pt-BR" sz="1600" b="1">
                <a:latin typeface="Times New Roman" pitchFamily="18" charset="0"/>
                <a:cs typeface="Arial" charset="0"/>
              </a:rPr>
              <a:t>of zo</a:t>
            </a:r>
            <a:endParaRPr lang="nl-NL" sz="1600" b="1">
              <a:latin typeface="Times New Roman" pitchFamily="18" charset="0"/>
              <a:cs typeface="Arial" charset="0"/>
            </a:endParaRPr>
          </a:p>
        </p:txBody>
      </p:sp>
      <p:sp>
        <p:nvSpPr>
          <p:cNvPr id="155656" name="AutoShape 8"/>
          <p:cNvSpPr>
            <a:spLocks noChangeArrowheads="1"/>
          </p:cNvSpPr>
          <p:nvPr/>
        </p:nvSpPr>
        <p:spPr bwMode="auto">
          <a:xfrm>
            <a:off x="1504950" y="1924050"/>
            <a:ext cx="207963" cy="1144588"/>
          </a:xfrm>
          <a:prstGeom prst="upArrow">
            <a:avLst>
              <a:gd name="adj1" fmla="val 50000"/>
              <a:gd name="adj2" fmla="val 137595"/>
            </a:avLst>
          </a:prstGeom>
          <a:solidFill>
            <a:schemeClr val="folHlink"/>
          </a:solidFill>
          <a:ln w="9525">
            <a:solidFill>
              <a:schemeClr val="tx1"/>
            </a:solidFill>
            <a:miter lim="800000"/>
            <a:headEnd/>
            <a:tailEnd/>
          </a:ln>
        </p:spPr>
        <p:txBody>
          <a:bodyPr wrap="none" lIns="62335" tIns="31167" rIns="62335" bIns="31167" anchor="ctr"/>
          <a:lstStyle/>
          <a:p>
            <a:pPr defTabSz="623888"/>
            <a:endParaRPr lang="nl-NL" sz="1600">
              <a:latin typeface="Times New Roman" pitchFamily="18" charset="0"/>
              <a:cs typeface="Arial" charset="0"/>
            </a:endParaRPr>
          </a:p>
        </p:txBody>
      </p:sp>
      <p:sp>
        <p:nvSpPr>
          <p:cNvPr id="155657" name="Text Box 9"/>
          <p:cNvSpPr txBox="1">
            <a:spLocks noChangeArrowheads="1"/>
          </p:cNvSpPr>
          <p:nvPr/>
        </p:nvSpPr>
        <p:spPr bwMode="auto">
          <a:xfrm>
            <a:off x="1493838" y="1639888"/>
            <a:ext cx="265112" cy="312737"/>
          </a:xfrm>
          <a:prstGeom prst="rect">
            <a:avLst/>
          </a:prstGeom>
          <a:noFill/>
          <a:ln w="9525">
            <a:noFill/>
            <a:miter lim="800000"/>
            <a:headEnd/>
            <a:tailEnd/>
          </a:ln>
        </p:spPr>
        <p:txBody>
          <a:bodyPr wrap="none" lIns="62335" tIns="31167" rIns="62335" bIns="31167">
            <a:spAutoFit/>
          </a:bodyPr>
          <a:lstStyle/>
          <a:p>
            <a:pPr defTabSz="623888"/>
            <a:r>
              <a:rPr lang="pt-BR" sz="1600" b="1">
                <a:latin typeface="Times New Roman" pitchFamily="18" charset="0"/>
                <a:cs typeface="Arial" charset="0"/>
              </a:rPr>
              <a:t>L</a:t>
            </a:r>
            <a:endParaRPr lang="nl-NL" sz="1600" b="1">
              <a:latin typeface="Times New Roman" pitchFamily="18" charset="0"/>
              <a:cs typeface="Arial" charset="0"/>
            </a:endParaRPr>
          </a:p>
        </p:txBody>
      </p:sp>
      <p:sp>
        <p:nvSpPr>
          <p:cNvPr id="155658" name="Text Box 10"/>
          <p:cNvSpPr txBox="1">
            <a:spLocks noChangeArrowheads="1"/>
          </p:cNvSpPr>
          <p:nvPr/>
        </p:nvSpPr>
        <p:spPr bwMode="auto">
          <a:xfrm>
            <a:off x="1454150" y="3171825"/>
            <a:ext cx="285750" cy="312738"/>
          </a:xfrm>
          <a:prstGeom prst="rect">
            <a:avLst/>
          </a:prstGeom>
          <a:noFill/>
          <a:ln w="9525">
            <a:noFill/>
            <a:miter lim="800000"/>
            <a:headEnd/>
            <a:tailEnd/>
          </a:ln>
        </p:spPr>
        <p:txBody>
          <a:bodyPr wrap="none" lIns="62335" tIns="31167" rIns="62335" bIns="31167">
            <a:spAutoFit/>
          </a:bodyPr>
          <a:lstStyle/>
          <a:p>
            <a:pPr defTabSz="623888"/>
            <a:r>
              <a:rPr lang="pt-BR" sz="1600" b="1">
                <a:latin typeface="Times New Roman" pitchFamily="18" charset="0"/>
                <a:cs typeface="Arial" charset="0"/>
              </a:rPr>
              <a:t>H</a:t>
            </a:r>
            <a:endParaRPr lang="nl-NL" sz="1600" b="1">
              <a:latin typeface="Times New Roman" pitchFamily="18" charset="0"/>
              <a:cs typeface="Arial" charset="0"/>
            </a:endParaRPr>
          </a:p>
        </p:txBody>
      </p:sp>
      <p:sp>
        <p:nvSpPr>
          <p:cNvPr id="155659" name="Text Box 11"/>
          <p:cNvSpPr txBox="1">
            <a:spLocks noChangeArrowheads="1"/>
          </p:cNvSpPr>
          <p:nvPr/>
        </p:nvSpPr>
        <p:spPr bwMode="auto">
          <a:xfrm>
            <a:off x="1038225" y="520700"/>
            <a:ext cx="354013" cy="354013"/>
          </a:xfrm>
          <a:prstGeom prst="rect">
            <a:avLst/>
          </a:prstGeom>
          <a:noFill/>
          <a:ln w="9525">
            <a:noFill/>
            <a:miter lim="800000"/>
            <a:headEnd/>
            <a:tailEnd/>
          </a:ln>
        </p:spPr>
        <p:txBody>
          <a:bodyPr wrap="none" lIns="62335" tIns="31167" rIns="62335" bIns="31167">
            <a:spAutoFit/>
          </a:bodyPr>
          <a:lstStyle/>
          <a:p>
            <a:pPr defTabSz="623888"/>
            <a:r>
              <a:rPr lang="pt-BR" sz="1900">
                <a:latin typeface="Times New Roman" pitchFamily="18" charset="0"/>
                <a:cs typeface="Arial" charset="0"/>
              </a:rPr>
              <a:t>en</a:t>
            </a:r>
            <a:endParaRPr lang="nl-NL" sz="1900">
              <a:latin typeface="Times New Roman" pitchFamily="18" charset="0"/>
              <a:cs typeface="Arial" charset="0"/>
            </a:endParaRPr>
          </a:p>
        </p:txBody>
      </p:sp>
      <p:sp>
        <p:nvSpPr>
          <p:cNvPr id="155660" name="Text Box 13"/>
          <p:cNvSpPr txBox="1">
            <a:spLocks noChangeArrowheads="1"/>
          </p:cNvSpPr>
          <p:nvPr/>
        </p:nvSpPr>
        <p:spPr bwMode="auto">
          <a:xfrm>
            <a:off x="363538" y="831850"/>
            <a:ext cx="1893887" cy="354013"/>
          </a:xfrm>
          <a:prstGeom prst="rect">
            <a:avLst/>
          </a:prstGeom>
          <a:noFill/>
          <a:ln w="9525">
            <a:noFill/>
            <a:miter lim="800000"/>
            <a:headEnd/>
            <a:tailEnd/>
          </a:ln>
        </p:spPr>
        <p:txBody>
          <a:bodyPr wrap="none" lIns="62335" tIns="31167" rIns="62335" bIns="31167">
            <a:spAutoFit/>
          </a:bodyPr>
          <a:lstStyle/>
          <a:p>
            <a:pPr defTabSz="623888"/>
            <a:r>
              <a:rPr lang="pt-BR" sz="1900">
                <a:latin typeface="Times New Roman" pitchFamily="18" charset="0"/>
                <a:cs typeface="Arial" charset="0"/>
              </a:rPr>
              <a:t>Zuidelijk halfrond</a:t>
            </a:r>
            <a:endParaRPr lang="nl-NL" sz="1900">
              <a:latin typeface="Times New Roman" pitchFamily="18" charset="0"/>
              <a:cs typeface="Arial" charset="0"/>
            </a:endParaRPr>
          </a:p>
        </p:txBody>
      </p:sp>
      <p:sp>
        <p:nvSpPr>
          <p:cNvPr id="155661" name="Text Box 14"/>
          <p:cNvSpPr txBox="1">
            <a:spLocks noChangeArrowheads="1"/>
          </p:cNvSpPr>
          <p:nvPr/>
        </p:nvSpPr>
        <p:spPr bwMode="auto">
          <a:xfrm>
            <a:off x="3208338" y="860425"/>
            <a:ext cx="844550" cy="311150"/>
          </a:xfrm>
          <a:prstGeom prst="rect">
            <a:avLst/>
          </a:prstGeom>
          <a:noFill/>
          <a:ln w="9525">
            <a:noFill/>
            <a:miter lim="800000"/>
            <a:headEnd/>
            <a:tailEnd/>
          </a:ln>
        </p:spPr>
        <p:txBody>
          <a:bodyPr wrap="none" lIns="62335" tIns="31167" rIns="62335" bIns="31167">
            <a:spAutoFit/>
          </a:bodyPr>
          <a:lstStyle/>
          <a:p>
            <a:pPr defTabSz="623888"/>
            <a:r>
              <a:rPr lang="pt-BR" sz="1600" b="1">
                <a:latin typeface="Times New Roman" pitchFamily="18" charset="0"/>
                <a:cs typeface="Arial" charset="0"/>
              </a:rPr>
              <a:t>maar zo</a:t>
            </a:r>
            <a:endParaRPr lang="nl-NL" sz="1600" b="1">
              <a:latin typeface="Times New Roman" pitchFamily="18" charset="0"/>
              <a:cs typeface="Arial" charset="0"/>
            </a:endParaRPr>
          </a:p>
        </p:txBody>
      </p:sp>
      <p:sp>
        <p:nvSpPr>
          <p:cNvPr id="155662" name="Text Box 15"/>
          <p:cNvSpPr txBox="1">
            <a:spLocks noChangeArrowheads="1"/>
          </p:cNvSpPr>
          <p:nvPr/>
        </p:nvSpPr>
        <p:spPr bwMode="auto">
          <a:xfrm>
            <a:off x="4816475" y="860425"/>
            <a:ext cx="546100" cy="311150"/>
          </a:xfrm>
          <a:prstGeom prst="rect">
            <a:avLst/>
          </a:prstGeom>
          <a:noFill/>
          <a:ln w="9525">
            <a:noFill/>
            <a:miter lim="800000"/>
            <a:headEnd/>
            <a:tailEnd/>
          </a:ln>
        </p:spPr>
        <p:txBody>
          <a:bodyPr wrap="none" lIns="62335" tIns="31167" rIns="62335" bIns="31167">
            <a:spAutoFit/>
          </a:bodyPr>
          <a:lstStyle/>
          <a:p>
            <a:pPr defTabSz="623888"/>
            <a:r>
              <a:rPr lang="pt-BR" sz="1600" b="1">
                <a:latin typeface="Times New Roman" pitchFamily="18" charset="0"/>
                <a:cs typeface="Arial" charset="0"/>
              </a:rPr>
              <a:t>of zo</a:t>
            </a:r>
            <a:endParaRPr lang="nl-NL" sz="1600" b="1">
              <a:latin typeface="Times New Roman" pitchFamily="18" charset="0"/>
              <a:cs typeface="Arial" charset="0"/>
            </a:endParaRPr>
          </a:p>
        </p:txBody>
      </p:sp>
      <p:sp>
        <p:nvSpPr>
          <p:cNvPr id="155663" name="AutoShape 25"/>
          <p:cNvSpPr>
            <a:spLocks noChangeArrowheads="1"/>
          </p:cNvSpPr>
          <p:nvPr/>
        </p:nvSpPr>
        <p:spPr bwMode="auto">
          <a:xfrm rot="1351855">
            <a:off x="2971800" y="1346200"/>
            <a:ext cx="571500" cy="2287588"/>
          </a:xfrm>
          <a:prstGeom prst="downArrow">
            <a:avLst>
              <a:gd name="adj1" fmla="val 50000"/>
              <a:gd name="adj2" fmla="val 100069"/>
            </a:avLst>
          </a:prstGeom>
          <a:solidFill>
            <a:schemeClr val="folHlink"/>
          </a:solidFill>
          <a:ln w="9525">
            <a:solidFill>
              <a:schemeClr val="tx1"/>
            </a:solidFill>
            <a:miter lim="800000"/>
            <a:headEnd/>
            <a:tailEnd/>
          </a:ln>
        </p:spPr>
        <p:txBody>
          <a:bodyPr wrap="none" lIns="62335" tIns="31167" rIns="62335" bIns="31167" anchor="ctr"/>
          <a:lstStyle/>
          <a:p>
            <a:pPr algn="ctr" defTabSz="623888"/>
            <a:endParaRPr lang="nl-NL" sz="1600">
              <a:solidFill>
                <a:schemeClr val="folHlink"/>
              </a:solidFill>
              <a:latin typeface="Times New Roman" pitchFamily="18" charset="0"/>
              <a:cs typeface="Arial" charset="0"/>
            </a:endParaRPr>
          </a:p>
        </p:txBody>
      </p:sp>
      <p:sp>
        <p:nvSpPr>
          <p:cNvPr id="155664" name="Line 33"/>
          <p:cNvSpPr>
            <a:spLocks noChangeShapeType="1"/>
          </p:cNvSpPr>
          <p:nvPr/>
        </p:nvSpPr>
        <p:spPr bwMode="auto">
          <a:xfrm>
            <a:off x="3686175" y="1455738"/>
            <a:ext cx="0" cy="2079625"/>
          </a:xfrm>
          <a:prstGeom prst="line">
            <a:avLst/>
          </a:prstGeom>
          <a:noFill/>
          <a:ln w="9525">
            <a:solidFill>
              <a:schemeClr val="tx1"/>
            </a:solidFill>
            <a:prstDash val="sysDot"/>
            <a:round/>
            <a:headEnd/>
            <a:tailEnd type="triangle" w="med" len="med"/>
          </a:ln>
        </p:spPr>
        <p:txBody>
          <a:bodyPr/>
          <a:lstStyle/>
          <a:p>
            <a:endParaRPr lang="nl-NL"/>
          </a:p>
        </p:txBody>
      </p:sp>
      <p:sp>
        <p:nvSpPr>
          <p:cNvPr id="155665" name="AutoShape 34"/>
          <p:cNvSpPr>
            <a:spLocks noChangeArrowheads="1"/>
          </p:cNvSpPr>
          <p:nvPr/>
        </p:nvSpPr>
        <p:spPr bwMode="auto">
          <a:xfrm rot="1302608">
            <a:off x="5035550" y="1403350"/>
            <a:ext cx="519113" cy="2081213"/>
          </a:xfrm>
          <a:prstGeom prst="upArrow">
            <a:avLst>
              <a:gd name="adj1" fmla="val 50000"/>
              <a:gd name="adj2" fmla="val 100229"/>
            </a:avLst>
          </a:prstGeom>
          <a:solidFill>
            <a:schemeClr val="folHlink"/>
          </a:solidFill>
          <a:ln w="9525">
            <a:solidFill>
              <a:schemeClr val="tx1"/>
            </a:solidFill>
            <a:miter lim="800000"/>
            <a:headEnd/>
            <a:tailEnd/>
          </a:ln>
        </p:spPr>
        <p:txBody>
          <a:bodyPr wrap="none" lIns="62335" tIns="31167" rIns="62335" bIns="31167" anchor="ctr"/>
          <a:lstStyle/>
          <a:p>
            <a:pPr defTabSz="623888"/>
            <a:endParaRPr lang="nl-NL" sz="1600">
              <a:latin typeface="Times New Roman" pitchFamily="18" charset="0"/>
              <a:cs typeface="Arial" charset="0"/>
            </a:endParaRPr>
          </a:p>
        </p:txBody>
      </p:sp>
      <p:sp>
        <p:nvSpPr>
          <p:cNvPr id="155666" name="Line 35"/>
          <p:cNvSpPr>
            <a:spLocks noChangeShapeType="1"/>
          </p:cNvSpPr>
          <p:nvPr/>
        </p:nvSpPr>
        <p:spPr bwMode="auto">
          <a:xfrm flipV="1">
            <a:off x="4932363" y="1508125"/>
            <a:ext cx="0" cy="1924050"/>
          </a:xfrm>
          <a:prstGeom prst="line">
            <a:avLst/>
          </a:prstGeom>
          <a:noFill/>
          <a:ln w="9525" cap="rnd">
            <a:solidFill>
              <a:schemeClr val="tx1"/>
            </a:solidFill>
            <a:prstDash val="sysDot"/>
            <a:round/>
            <a:headEnd/>
            <a:tailEnd type="triangle" w="med" len="med"/>
          </a:ln>
        </p:spPr>
        <p:txBody>
          <a:bodyPr/>
          <a:lstStyle/>
          <a:p>
            <a:endParaRPr lang="nl-NL"/>
          </a:p>
        </p:txBody>
      </p:sp>
      <p:sp>
        <p:nvSpPr>
          <p:cNvPr id="155667" name="Text Box 36"/>
          <p:cNvSpPr txBox="1">
            <a:spLocks noChangeArrowheads="1"/>
          </p:cNvSpPr>
          <p:nvPr/>
        </p:nvSpPr>
        <p:spPr bwMode="auto">
          <a:xfrm>
            <a:off x="3530600" y="1144588"/>
            <a:ext cx="258763" cy="311150"/>
          </a:xfrm>
          <a:prstGeom prst="rect">
            <a:avLst/>
          </a:prstGeom>
          <a:noFill/>
          <a:ln w="9525">
            <a:noFill/>
            <a:miter lim="800000"/>
            <a:headEnd/>
            <a:tailEnd/>
          </a:ln>
        </p:spPr>
        <p:txBody>
          <a:bodyPr lIns="62335" tIns="31167" rIns="62335" bIns="31167">
            <a:spAutoFit/>
          </a:bodyPr>
          <a:lstStyle/>
          <a:p>
            <a:pPr defTabSz="623888">
              <a:spcBef>
                <a:spcPct val="50000"/>
              </a:spcBef>
            </a:pPr>
            <a:r>
              <a:rPr lang="pt-BR" sz="1600" b="1">
                <a:latin typeface="Times New Roman" pitchFamily="18" charset="0"/>
                <a:cs typeface="Arial" charset="0"/>
              </a:rPr>
              <a:t>H</a:t>
            </a:r>
            <a:endParaRPr lang="nl-NL" sz="1600" b="1">
              <a:latin typeface="Times New Roman" pitchFamily="18" charset="0"/>
              <a:cs typeface="Arial" charset="0"/>
            </a:endParaRPr>
          </a:p>
        </p:txBody>
      </p:sp>
      <p:sp>
        <p:nvSpPr>
          <p:cNvPr id="155668" name="Text Box 37"/>
          <p:cNvSpPr txBox="1">
            <a:spLocks noChangeArrowheads="1"/>
          </p:cNvSpPr>
          <p:nvPr/>
        </p:nvSpPr>
        <p:spPr bwMode="auto">
          <a:xfrm>
            <a:off x="4816475" y="3563938"/>
            <a:ext cx="287338" cy="312737"/>
          </a:xfrm>
          <a:prstGeom prst="rect">
            <a:avLst/>
          </a:prstGeom>
          <a:noFill/>
          <a:ln w="9525">
            <a:noFill/>
            <a:miter lim="800000"/>
            <a:headEnd/>
            <a:tailEnd/>
          </a:ln>
        </p:spPr>
        <p:txBody>
          <a:bodyPr wrap="none" lIns="62335" tIns="31167" rIns="62335" bIns="31167">
            <a:spAutoFit/>
          </a:bodyPr>
          <a:lstStyle/>
          <a:p>
            <a:pPr defTabSz="623888"/>
            <a:r>
              <a:rPr lang="pt-BR" sz="1600" b="1">
                <a:latin typeface="Times New Roman" pitchFamily="18" charset="0"/>
                <a:cs typeface="Arial" charset="0"/>
              </a:rPr>
              <a:t>H</a:t>
            </a:r>
            <a:endParaRPr lang="nl-NL" sz="1600" b="1">
              <a:latin typeface="Times New Roman" pitchFamily="18" charset="0"/>
              <a:cs typeface="Arial" charset="0"/>
            </a:endParaRPr>
          </a:p>
        </p:txBody>
      </p:sp>
      <p:sp>
        <p:nvSpPr>
          <p:cNvPr id="155669" name="Text Box 39"/>
          <p:cNvSpPr txBox="1">
            <a:spLocks noChangeArrowheads="1"/>
          </p:cNvSpPr>
          <p:nvPr/>
        </p:nvSpPr>
        <p:spPr bwMode="auto">
          <a:xfrm>
            <a:off x="2751138" y="3587750"/>
            <a:ext cx="1128712" cy="312738"/>
          </a:xfrm>
          <a:prstGeom prst="rect">
            <a:avLst/>
          </a:prstGeom>
          <a:noFill/>
          <a:ln w="9525">
            <a:noFill/>
            <a:miter lim="800000"/>
            <a:headEnd/>
            <a:tailEnd/>
          </a:ln>
        </p:spPr>
        <p:txBody>
          <a:bodyPr wrap="none" lIns="62335" tIns="31167" rIns="62335" bIns="31167">
            <a:spAutoFit/>
          </a:bodyPr>
          <a:lstStyle/>
          <a:p>
            <a:pPr defTabSz="623888"/>
            <a:r>
              <a:rPr lang="pt-BR" sz="1600" b="1">
                <a:latin typeface="Times New Roman" pitchFamily="18" charset="0"/>
                <a:cs typeface="Arial" charset="0"/>
              </a:rPr>
              <a:t>L              L</a:t>
            </a:r>
            <a:endParaRPr lang="nl-NL" sz="1600" b="1">
              <a:latin typeface="Times New Roman" pitchFamily="18" charset="0"/>
              <a:cs typeface="Arial" charset="0"/>
            </a:endParaRPr>
          </a:p>
        </p:txBody>
      </p:sp>
      <p:sp>
        <p:nvSpPr>
          <p:cNvPr id="155670" name="Text Box 40"/>
          <p:cNvSpPr txBox="1">
            <a:spLocks noChangeArrowheads="1"/>
          </p:cNvSpPr>
          <p:nvPr/>
        </p:nvSpPr>
        <p:spPr bwMode="auto">
          <a:xfrm>
            <a:off x="4413250" y="1144588"/>
            <a:ext cx="1504950" cy="311150"/>
          </a:xfrm>
          <a:prstGeom prst="rect">
            <a:avLst/>
          </a:prstGeom>
          <a:noFill/>
          <a:ln w="9525">
            <a:noFill/>
            <a:miter lim="800000"/>
            <a:headEnd/>
            <a:tailEnd/>
          </a:ln>
        </p:spPr>
        <p:txBody>
          <a:bodyPr lIns="62335" tIns="31167" rIns="62335" bIns="31167">
            <a:spAutoFit/>
          </a:bodyPr>
          <a:lstStyle/>
          <a:p>
            <a:pPr defTabSz="623888"/>
            <a:r>
              <a:rPr lang="pt-BR" sz="1600" b="1">
                <a:latin typeface="Times New Roman" pitchFamily="18" charset="0"/>
                <a:cs typeface="Arial" charset="0"/>
              </a:rPr>
              <a:t>       L             L</a:t>
            </a:r>
            <a:endParaRPr lang="nl-NL" sz="1600" b="1">
              <a:latin typeface="Times New Roman" pitchFamily="18"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globe schematisch H-L"/>
          <p:cNvPicPr>
            <a:picLocks noChangeAspect="1" noChangeArrowheads="1"/>
          </p:cNvPicPr>
          <p:nvPr/>
        </p:nvPicPr>
        <p:blipFill>
          <a:blip r:embed="rId2" cstate="print"/>
          <a:srcRect/>
          <a:stretch>
            <a:fillRect/>
          </a:stretch>
        </p:blipFill>
        <p:spPr bwMode="auto">
          <a:xfrm>
            <a:off x="1660525" y="155575"/>
            <a:ext cx="4205288" cy="4192588"/>
          </a:xfrm>
          <a:prstGeom prst="rect">
            <a:avLst/>
          </a:prstGeom>
          <a:noFill/>
          <a:ln w="9525">
            <a:noFill/>
            <a:miter lim="800000"/>
            <a:headEnd/>
            <a:tailEnd/>
          </a:ln>
        </p:spPr>
      </p:pic>
      <p:sp>
        <p:nvSpPr>
          <p:cNvPr id="156675" name="Text Box 4"/>
          <p:cNvSpPr txBox="1">
            <a:spLocks noChangeArrowheads="1"/>
          </p:cNvSpPr>
          <p:nvPr/>
        </p:nvSpPr>
        <p:spPr bwMode="auto">
          <a:xfrm>
            <a:off x="207963" y="260350"/>
            <a:ext cx="2254250" cy="812800"/>
          </a:xfrm>
          <a:prstGeom prst="rect">
            <a:avLst/>
          </a:prstGeom>
          <a:noFill/>
          <a:ln w="9525">
            <a:noFill/>
            <a:miter lim="800000"/>
            <a:headEnd/>
            <a:tailEnd/>
          </a:ln>
        </p:spPr>
        <p:txBody>
          <a:bodyPr wrap="none" lIns="62335" tIns="31167" rIns="62335" bIns="31167">
            <a:spAutoFit/>
          </a:bodyPr>
          <a:lstStyle/>
          <a:p>
            <a:pPr defTabSz="623888"/>
            <a:r>
              <a:rPr lang="pt-BR" sz="2500">
                <a:solidFill>
                  <a:srgbClr val="0033CC"/>
                </a:solidFill>
                <a:latin typeface="Times New Roman" pitchFamily="18" charset="0"/>
                <a:cs typeface="Arial" charset="0"/>
              </a:rPr>
              <a:t>  De werkelijke </a:t>
            </a:r>
          </a:p>
          <a:p>
            <a:pPr defTabSz="623888"/>
            <a:r>
              <a:rPr lang="pt-BR" sz="2500">
                <a:solidFill>
                  <a:srgbClr val="0033CC"/>
                </a:solidFill>
                <a:latin typeface="Times New Roman" pitchFamily="18" charset="0"/>
                <a:cs typeface="Arial" charset="0"/>
              </a:rPr>
              <a:t>luchtbewegingen</a:t>
            </a:r>
            <a:endParaRPr lang="nl-NL" sz="2500">
              <a:solidFill>
                <a:srgbClr val="0033CC"/>
              </a:solidFill>
              <a:latin typeface="Times New Roman" pitchFamily="18" charset="0"/>
              <a:cs typeface="Arial" charset="0"/>
            </a:endParaRPr>
          </a:p>
        </p:txBody>
      </p:sp>
      <p:sp>
        <p:nvSpPr>
          <p:cNvPr id="156676" name="Text Box 5"/>
          <p:cNvSpPr txBox="1">
            <a:spLocks noChangeArrowheads="1"/>
          </p:cNvSpPr>
          <p:nvPr/>
        </p:nvSpPr>
        <p:spPr bwMode="auto">
          <a:xfrm>
            <a:off x="249238" y="1241425"/>
            <a:ext cx="1468437" cy="354013"/>
          </a:xfrm>
          <a:prstGeom prst="rect">
            <a:avLst/>
          </a:prstGeom>
          <a:noFill/>
          <a:ln w="9525">
            <a:noFill/>
            <a:miter lim="800000"/>
            <a:headEnd/>
            <a:tailEnd/>
          </a:ln>
        </p:spPr>
        <p:txBody>
          <a:bodyPr wrap="none" lIns="62335" tIns="31167" rIns="62335" bIns="31167">
            <a:spAutoFit/>
          </a:bodyPr>
          <a:lstStyle/>
          <a:p>
            <a:pPr defTabSz="623888"/>
            <a:r>
              <a:rPr lang="pt-BR" sz="1900">
                <a:latin typeface="Times New Roman" pitchFamily="18" charset="0"/>
                <a:cs typeface="Arial" charset="0"/>
              </a:rPr>
              <a:t>(schematisch)</a:t>
            </a:r>
            <a:endParaRPr lang="nl-NL" sz="1900">
              <a:latin typeface="Times New Roman" pitchFamily="18"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globe schematisch H-L"/>
          <p:cNvPicPr>
            <a:picLocks noChangeAspect="1" noChangeArrowheads="1"/>
          </p:cNvPicPr>
          <p:nvPr/>
        </p:nvPicPr>
        <p:blipFill>
          <a:blip r:embed="rId2" cstate="print"/>
          <a:srcRect/>
          <a:stretch>
            <a:fillRect/>
          </a:stretch>
        </p:blipFill>
        <p:spPr bwMode="auto">
          <a:xfrm>
            <a:off x="1660525" y="155575"/>
            <a:ext cx="4205288" cy="4192588"/>
          </a:xfrm>
          <a:prstGeom prst="rect">
            <a:avLst/>
          </a:prstGeom>
          <a:noFill/>
          <a:ln w="9525">
            <a:noFill/>
            <a:miter lim="800000"/>
            <a:headEnd/>
            <a:tailEnd/>
          </a:ln>
        </p:spPr>
      </p:pic>
      <p:sp>
        <p:nvSpPr>
          <p:cNvPr id="157699" name="Text Box 3"/>
          <p:cNvSpPr txBox="1">
            <a:spLocks noChangeArrowheads="1"/>
          </p:cNvSpPr>
          <p:nvPr/>
        </p:nvSpPr>
        <p:spPr bwMode="auto">
          <a:xfrm>
            <a:off x="207963" y="260350"/>
            <a:ext cx="2254250" cy="812800"/>
          </a:xfrm>
          <a:prstGeom prst="rect">
            <a:avLst/>
          </a:prstGeom>
          <a:noFill/>
          <a:ln w="9525">
            <a:noFill/>
            <a:miter lim="800000"/>
            <a:headEnd/>
            <a:tailEnd/>
          </a:ln>
        </p:spPr>
        <p:txBody>
          <a:bodyPr wrap="none" lIns="62335" tIns="31167" rIns="62335" bIns="31167">
            <a:spAutoFit/>
          </a:bodyPr>
          <a:lstStyle/>
          <a:p>
            <a:pPr defTabSz="623888"/>
            <a:r>
              <a:rPr lang="pt-BR" sz="2500">
                <a:solidFill>
                  <a:srgbClr val="0033CC"/>
                </a:solidFill>
                <a:latin typeface="Times New Roman" pitchFamily="18" charset="0"/>
                <a:cs typeface="Arial" charset="0"/>
              </a:rPr>
              <a:t>  De werkelijke </a:t>
            </a:r>
          </a:p>
          <a:p>
            <a:pPr defTabSz="623888"/>
            <a:r>
              <a:rPr lang="pt-BR" sz="2500">
                <a:solidFill>
                  <a:srgbClr val="0033CC"/>
                </a:solidFill>
                <a:latin typeface="Times New Roman" pitchFamily="18" charset="0"/>
                <a:cs typeface="Arial" charset="0"/>
              </a:rPr>
              <a:t>luchtbewegingen</a:t>
            </a:r>
            <a:endParaRPr lang="nl-NL" sz="2500">
              <a:solidFill>
                <a:srgbClr val="0033CC"/>
              </a:solidFill>
              <a:latin typeface="Times New Roman" pitchFamily="18" charset="0"/>
              <a:cs typeface="Arial" charset="0"/>
            </a:endParaRPr>
          </a:p>
        </p:txBody>
      </p:sp>
      <p:sp>
        <p:nvSpPr>
          <p:cNvPr id="157700" name="Text Box 4"/>
          <p:cNvSpPr txBox="1">
            <a:spLocks noChangeArrowheads="1"/>
          </p:cNvSpPr>
          <p:nvPr/>
        </p:nvSpPr>
        <p:spPr bwMode="auto">
          <a:xfrm>
            <a:off x="0" y="1195388"/>
            <a:ext cx="2387600" cy="646112"/>
          </a:xfrm>
          <a:prstGeom prst="rect">
            <a:avLst/>
          </a:prstGeom>
          <a:noFill/>
          <a:ln w="9525">
            <a:noFill/>
            <a:miter lim="800000"/>
            <a:headEnd/>
            <a:tailEnd/>
          </a:ln>
        </p:spPr>
        <p:txBody>
          <a:bodyPr lIns="62335" tIns="31167" rIns="62335" bIns="31167">
            <a:spAutoFit/>
          </a:bodyPr>
          <a:lstStyle/>
          <a:p>
            <a:pPr defTabSz="623888"/>
            <a:r>
              <a:rPr lang="pt-BR" sz="1900">
                <a:latin typeface="Times New Roman" pitchFamily="18" charset="0"/>
                <a:cs typeface="Arial" charset="0"/>
              </a:rPr>
              <a:t>Op het Noordelijk</a:t>
            </a:r>
          </a:p>
          <a:p>
            <a:pPr defTabSz="623888"/>
            <a:r>
              <a:rPr lang="pt-BR" sz="1900">
                <a:latin typeface="Times New Roman" pitchFamily="18" charset="0"/>
                <a:cs typeface="Arial" charset="0"/>
              </a:rPr>
              <a:t>halfrond naar </a:t>
            </a:r>
            <a:r>
              <a:rPr lang="pt-BR" sz="1900" u="sng">
                <a:latin typeface="Times New Roman" pitchFamily="18" charset="0"/>
                <a:cs typeface="Arial" charset="0"/>
              </a:rPr>
              <a:t>rechts</a:t>
            </a:r>
            <a:endParaRPr lang="nl-NL" sz="1900" u="sng">
              <a:latin typeface="Times New Roman" pitchFamily="18"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globe schematisch H-L"/>
          <p:cNvPicPr>
            <a:picLocks noChangeAspect="1" noChangeArrowheads="1"/>
          </p:cNvPicPr>
          <p:nvPr/>
        </p:nvPicPr>
        <p:blipFill>
          <a:blip r:embed="rId2" cstate="print"/>
          <a:srcRect/>
          <a:stretch>
            <a:fillRect/>
          </a:stretch>
        </p:blipFill>
        <p:spPr bwMode="auto">
          <a:xfrm>
            <a:off x="1660525" y="155575"/>
            <a:ext cx="4205288" cy="4192588"/>
          </a:xfrm>
          <a:prstGeom prst="rect">
            <a:avLst/>
          </a:prstGeom>
          <a:noFill/>
          <a:ln w="9525">
            <a:noFill/>
            <a:miter lim="800000"/>
            <a:headEnd/>
            <a:tailEnd/>
          </a:ln>
        </p:spPr>
      </p:pic>
      <p:sp>
        <p:nvSpPr>
          <p:cNvPr id="158723" name="Text Box 3"/>
          <p:cNvSpPr txBox="1">
            <a:spLocks noChangeArrowheads="1"/>
          </p:cNvSpPr>
          <p:nvPr/>
        </p:nvSpPr>
        <p:spPr bwMode="auto">
          <a:xfrm>
            <a:off x="207963" y="260350"/>
            <a:ext cx="2254250" cy="812800"/>
          </a:xfrm>
          <a:prstGeom prst="rect">
            <a:avLst/>
          </a:prstGeom>
          <a:noFill/>
          <a:ln w="9525">
            <a:noFill/>
            <a:miter lim="800000"/>
            <a:headEnd/>
            <a:tailEnd/>
          </a:ln>
        </p:spPr>
        <p:txBody>
          <a:bodyPr wrap="none" lIns="62335" tIns="31167" rIns="62335" bIns="31167">
            <a:spAutoFit/>
          </a:bodyPr>
          <a:lstStyle/>
          <a:p>
            <a:pPr defTabSz="623888"/>
            <a:r>
              <a:rPr lang="pt-BR" sz="2500">
                <a:solidFill>
                  <a:srgbClr val="0033CC"/>
                </a:solidFill>
                <a:latin typeface="Times New Roman" pitchFamily="18" charset="0"/>
                <a:cs typeface="Arial" charset="0"/>
              </a:rPr>
              <a:t>  De werkelijke </a:t>
            </a:r>
          </a:p>
          <a:p>
            <a:pPr defTabSz="623888"/>
            <a:r>
              <a:rPr lang="pt-BR" sz="2500">
                <a:solidFill>
                  <a:srgbClr val="0033CC"/>
                </a:solidFill>
                <a:latin typeface="Times New Roman" pitchFamily="18" charset="0"/>
                <a:cs typeface="Arial" charset="0"/>
              </a:rPr>
              <a:t>luchtbewegingen</a:t>
            </a:r>
            <a:endParaRPr lang="nl-NL" sz="2500">
              <a:solidFill>
                <a:srgbClr val="0033CC"/>
              </a:solidFill>
              <a:latin typeface="Times New Roman" pitchFamily="18" charset="0"/>
              <a:cs typeface="Arial" charset="0"/>
            </a:endParaRPr>
          </a:p>
        </p:txBody>
      </p:sp>
      <p:sp>
        <p:nvSpPr>
          <p:cNvPr id="158724" name="Text Box 4"/>
          <p:cNvSpPr txBox="1">
            <a:spLocks noChangeArrowheads="1"/>
          </p:cNvSpPr>
          <p:nvPr/>
        </p:nvSpPr>
        <p:spPr bwMode="auto">
          <a:xfrm>
            <a:off x="0" y="1195388"/>
            <a:ext cx="2387600" cy="646112"/>
          </a:xfrm>
          <a:prstGeom prst="rect">
            <a:avLst/>
          </a:prstGeom>
          <a:noFill/>
          <a:ln w="9525">
            <a:noFill/>
            <a:miter lim="800000"/>
            <a:headEnd/>
            <a:tailEnd/>
          </a:ln>
        </p:spPr>
        <p:txBody>
          <a:bodyPr lIns="62335" tIns="31167" rIns="62335" bIns="31167">
            <a:spAutoFit/>
          </a:bodyPr>
          <a:lstStyle/>
          <a:p>
            <a:pPr defTabSz="623888"/>
            <a:r>
              <a:rPr lang="pt-BR" sz="1900">
                <a:latin typeface="Times New Roman" pitchFamily="18" charset="0"/>
                <a:cs typeface="Arial" charset="0"/>
              </a:rPr>
              <a:t>Op het Noordelijk</a:t>
            </a:r>
          </a:p>
          <a:p>
            <a:pPr defTabSz="623888"/>
            <a:r>
              <a:rPr lang="pt-BR" sz="1900">
                <a:latin typeface="Times New Roman" pitchFamily="18" charset="0"/>
                <a:cs typeface="Arial" charset="0"/>
              </a:rPr>
              <a:t>halfrond naar </a:t>
            </a:r>
            <a:r>
              <a:rPr lang="pt-BR" sz="1900" u="sng">
                <a:latin typeface="Times New Roman" pitchFamily="18" charset="0"/>
                <a:cs typeface="Arial" charset="0"/>
              </a:rPr>
              <a:t>rechts</a:t>
            </a:r>
            <a:endParaRPr lang="nl-NL" sz="1900" u="sng">
              <a:latin typeface="Times New Roman" pitchFamily="18" charset="0"/>
              <a:cs typeface="Arial" charset="0"/>
            </a:endParaRPr>
          </a:p>
        </p:txBody>
      </p:sp>
      <p:sp>
        <p:nvSpPr>
          <p:cNvPr id="158725" name="Text Box 5"/>
          <p:cNvSpPr txBox="1">
            <a:spLocks noChangeArrowheads="1"/>
          </p:cNvSpPr>
          <p:nvPr/>
        </p:nvSpPr>
        <p:spPr bwMode="auto">
          <a:xfrm>
            <a:off x="0" y="2652713"/>
            <a:ext cx="2060575" cy="644525"/>
          </a:xfrm>
          <a:prstGeom prst="rect">
            <a:avLst/>
          </a:prstGeom>
          <a:noFill/>
          <a:ln w="9525">
            <a:noFill/>
            <a:miter lim="800000"/>
            <a:headEnd/>
            <a:tailEnd/>
          </a:ln>
        </p:spPr>
        <p:txBody>
          <a:bodyPr wrap="none" lIns="62335" tIns="31167" rIns="62335" bIns="31167">
            <a:spAutoFit/>
          </a:bodyPr>
          <a:lstStyle/>
          <a:p>
            <a:pPr defTabSz="623888"/>
            <a:r>
              <a:rPr lang="pt-BR" sz="1900">
                <a:latin typeface="Times New Roman" pitchFamily="18" charset="0"/>
                <a:cs typeface="Arial" charset="0"/>
              </a:rPr>
              <a:t>Op het Zuidelijk</a:t>
            </a:r>
          </a:p>
          <a:p>
            <a:pPr defTabSz="623888"/>
            <a:r>
              <a:rPr lang="pt-BR" sz="1900">
                <a:latin typeface="Times New Roman" pitchFamily="18" charset="0"/>
                <a:cs typeface="Arial" charset="0"/>
              </a:rPr>
              <a:t>Halfrond naar </a:t>
            </a:r>
            <a:r>
              <a:rPr lang="pt-BR" sz="1900" u="sng">
                <a:latin typeface="Times New Roman" pitchFamily="18" charset="0"/>
                <a:cs typeface="Arial" charset="0"/>
              </a:rPr>
              <a:t>links</a:t>
            </a:r>
            <a:r>
              <a:rPr lang="pt-BR" sz="1600">
                <a:latin typeface="Times New Roman" pitchFamily="18" charset="0"/>
                <a:cs typeface="Arial" charset="0"/>
              </a:rPr>
              <a:t> </a:t>
            </a:r>
            <a:endParaRPr lang="nl-NL" sz="1600">
              <a:latin typeface="Times New Roman" pitchFamily="18"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globe winden"/>
          <p:cNvPicPr>
            <a:picLocks noChangeAspect="1" noChangeArrowheads="1"/>
          </p:cNvPicPr>
          <p:nvPr/>
        </p:nvPicPr>
        <p:blipFill>
          <a:blip r:embed="rId2" cstate="print"/>
          <a:srcRect/>
          <a:stretch>
            <a:fillRect/>
          </a:stretch>
        </p:blipFill>
        <p:spPr bwMode="auto">
          <a:xfrm>
            <a:off x="1674813" y="0"/>
            <a:ext cx="4554537" cy="4498975"/>
          </a:xfrm>
          <a:prstGeom prst="rect">
            <a:avLst/>
          </a:prstGeom>
          <a:noFill/>
          <a:ln w="9525">
            <a:noFill/>
            <a:miter lim="800000"/>
            <a:headEnd/>
            <a:tailEnd/>
          </a:ln>
        </p:spPr>
      </p:pic>
      <p:sp>
        <p:nvSpPr>
          <p:cNvPr id="159747" name="Text Box 3"/>
          <p:cNvSpPr txBox="1">
            <a:spLocks noChangeArrowheads="1"/>
          </p:cNvSpPr>
          <p:nvPr/>
        </p:nvSpPr>
        <p:spPr bwMode="auto">
          <a:xfrm>
            <a:off x="196850" y="117475"/>
            <a:ext cx="1477963" cy="855663"/>
          </a:xfrm>
          <a:prstGeom prst="rect">
            <a:avLst/>
          </a:prstGeom>
          <a:noFill/>
          <a:ln w="9525">
            <a:noFill/>
            <a:miter lim="800000"/>
            <a:headEnd/>
            <a:tailEnd/>
          </a:ln>
        </p:spPr>
        <p:txBody>
          <a:bodyPr lIns="62335" tIns="31167" rIns="62335" bIns="31167">
            <a:spAutoFit/>
          </a:bodyPr>
          <a:lstStyle/>
          <a:p>
            <a:pPr defTabSz="623888"/>
            <a:r>
              <a:rPr lang="pt-BR" sz="2200" b="1">
                <a:latin typeface="Times New Roman" pitchFamily="18" charset="0"/>
                <a:cs typeface="Arial" charset="0"/>
              </a:rPr>
              <a:t>Dus zo !</a:t>
            </a:r>
          </a:p>
          <a:p>
            <a:pPr defTabSz="623888"/>
            <a:r>
              <a:rPr lang="nl-NL" sz="1000" b="1">
                <a:hlinkClick r:id="rId3"/>
              </a:rPr>
              <a:t>http://www.schooltv.nl/beeldbank/clip/20060209_luchtstromen01</a:t>
            </a:r>
            <a:endParaRPr lang="nl-NL" sz="1000" b="1"/>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5" name="Line 5"/>
          <p:cNvSpPr>
            <a:spLocks noChangeShapeType="1"/>
          </p:cNvSpPr>
          <p:nvPr/>
        </p:nvSpPr>
        <p:spPr bwMode="auto">
          <a:xfrm flipV="1">
            <a:off x="2682875" y="1331913"/>
            <a:ext cx="792163" cy="215900"/>
          </a:xfrm>
          <a:prstGeom prst="line">
            <a:avLst/>
          </a:prstGeom>
          <a:noFill/>
          <a:ln w="9525">
            <a:solidFill>
              <a:schemeClr val="tx1"/>
            </a:solidFill>
            <a:round/>
            <a:headEnd/>
            <a:tailEnd type="triangle" w="med" len="med"/>
          </a:ln>
          <a:effectLst/>
        </p:spPr>
        <p:txBody>
          <a:bodyPr lIns="0" tIns="0" rIns="0" bIns="0"/>
          <a:lstStyle/>
          <a:p>
            <a:endParaRPr lang="nl-NL"/>
          </a:p>
        </p:txBody>
      </p:sp>
      <p:sp>
        <p:nvSpPr>
          <p:cNvPr id="128006" name="Line 6"/>
          <p:cNvSpPr>
            <a:spLocks noChangeShapeType="1"/>
          </p:cNvSpPr>
          <p:nvPr/>
        </p:nvSpPr>
        <p:spPr bwMode="auto">
          <a:xfrm>
            <a:off x="2682875" y="1547813"/>
            <a:ext cx="719138" cy="71437"/>
          </a:xfrm>
          <a:prstGeom prst="line">
            <a:avLst/>
          </a:prstGeom>
          <a:noFill/>
          <a:ln w="9525">
            <a:solidFill>
              <a:schemeClr val="tx1"/>
            </a:solidFill>
            <a:round/>
            <a:headEnd/>
            <a:tailEnd type="triangle" w="med" len="med"/>
          </a:ln>
          <a:effectLst/>
        </p:spPr>
        <p:txBody>
          <a:bodyPr lIns="0" tIns="0" rIns="0" bIns="0"/>
          <a:lstStyle/>
          <a:p>
            <a:endParaRPr lang="nl-NL"/>
          </a:p>
        </p:txBody>
      </p:sp>
      <p:sp>
        <p:nvSpPr>
          <p:cNvPr id="128007" name="Line 7"/>
          <p:cNvSpPr>
            <a:spLocks noChangeShapeType="1"/>
          </p:cNvSpPr>
          <p:nvPr/>
        </p:nvSpPr>
        <p:spPr bwMode="auto">
          <a:xfrm>
            <a:off x="2466975" y="971550"/>
            <a:ext cx="1008063" cy="73025"/>
          </a:xfrm>
          <a:prstGeom prst="line">
            <a:avLst/>
          </a:prstGeom>
          <a:noFill/>
          <a:ln w="9525">
            <a:solidFill>
              <a:schemeClr val="tx1"/>
            </a:solidFill>
            <a:round/>
            <a:headEnd/>
            <a:tailEnd type="triangle" w="med" len="med"/>
          </a:ln>
          <a:effectLst/>
        </p:spPr>
        <p:txBody>
          <a:bodyPr lIns="0" tIns="0" rIns="0" bIns="0"/>
          <a:lstStyle/>
          <a:p>
            <a:endParaRPr lang="nl-NL"/>
          </a:p>
        </p:txBody>
      </p:sp>
      <p:sp>
        <p:nvSpPr>
          <p:cNvPr id="128008" name="Line 8"/>
          <p:cNvSpPr>
            <a:spLocks noChangeShapeType="1"/>
          </p:cNvSpPr>
          <p:nvPr/>
        </p:nvSpPr>
        <p:spPr bwMode="auto">
          <a:xfrm flipV="1">
            <a:off x="2538413" y="1908175"/>
            <a:ext cx="863600" cy="71438"/>
          </a:xfrm>
          <a:prstGeom prst="line">
            <a:avLst/>
          </a:prstGeom>
          <a:noFill/>
          <a:ln w="9525">
            <a:solidFill>
              <a:schemeClr val="tx1"/>
            </a:solidFill>
            <a:round/>
            <a:headEnd/>
            <a:tailEnd type="triangle" w="med" len="med"/>
          </a:ln>
          <a:effectLst/>
        </p:spPr>
        <p:txBody>
          <a:bodyPr lIns="0" tIns="0" rIns="0" bIns="0"/>
          <a:lstStyle/>
          <a:p>
            <a:endParaRPr lang="nl-NL"/>
          </a:p>
        </p:txBody>
      </p:sp>
      <p:sp>
        <p:nvSpPr>
          <p:cNvPr id="128009" name="Text Box 9"/>
          <p:cNvSpPr txBox="1">
            <a:spLocks noChangeArrowheads="1"/>
          </p:cNvSpPr>
          <p:nvPr/>
        </p:nvSpPr>
        <p:spPr bwMode="auto">
          <a:xfrm>
            <a:off x="954088" y="827088"/>
            <a:ext cx="1366837" cy="244475"/>
          </a:xfrm>
          <a:prstGeom prst="rect">
            <a:avLst/>
          </a:prstGeom>
          <a:noFill/>
          <a:ln w="9525" algn="ctr">
            <a:noFill/>
            <a:miter lim="800000"/>
            <a:headEnd/>
            <a:tailEnd/>
          </a:ln>
          <a:effectLst/>
        </p:spPr>
        <p:txBody>
          <a:bodyPr lIns="0" tIns="0" rIns="0" bIns="0">
            <a:spAutoFit/>
          </a:bodyPr>
          <a:lstStyle/>
          <a:p>
            <a:pPr>
              <a:spcBef>
                <a:spcPct val="50000"/>
              </a:spcBef>
            </a:pPr>
            <a:r>
              <a:rPr lang="nl-NL" sz="1600"/>
              <a:t>Westenwinden</a:t>
            </a:r>
          </a:p>
        </p:txBody>
      </p:sp>
      <p:sp>
        <p:nvSpPr>
          <p:cNvPr id="128010" name="Text Box 10"/>
          <p:cNvSpPr txBox="1">
            <a:spLocks noChangeArrowheads="1"/>
          </p:cNvSpPr>
          <p:nvPr/>
        </p:nvSpPr>
        <p:spPr bwMode="auto">
          <a:xfrm>
            <a:off x="1098550" y="1835150"/>
            <a:ext cx="1439863" cy="244475"/>
          </a:xfrm>
          <a:prstGeom prst="rect">
            <a:avLst/>
          </a:prstGeom>
          <a:noFill/>
          <a:ln w="9525" algn="ctr">
            <a:noFill/>
            <a:miter lim="800000"/>
            <a:headEnd/>
            <a:tailEnd/>
          </a:ln>
          <a:effectLst/>
        </p:spPr>
        <p:txBody>
          <a:bodyPr lIns="0" tIns="0" rIns="0" bIns="0">
            <a:spAutoFit/>
          </a:bodyPr>
          <a:lstStyle/>
          <a:p>
            <a:pPr>
              <a:spcBef>
                <a:spcPct val="50000"/>
              </a:spcBef>
            </a:pPr>
            <a:r>
              <a:rPr lang="nl-NL" sz="1600"/>
              <a:t>Westenwinden</a:t>
            </a:r>
          </a:p>
        </p:txBody>
      </p:sp>
      <p:sp>
        <p:nvSpPr>
          <p:cNvPr id="128011" name="Text Box 11"/>
          <p:cNvSpPr txBox="1">
            <a:spLocks noChangeArrowheads="1"/>
          </p:cNvSpPr>
          <p:nvPr/>
        </p:nvSpPr>
        <p:spPr bwMode="auto">
          <a:xfrm>
            <a:off x="1243013" y="1403350"/>
            <a:ext cx="1295400" cy="244475"/>
          </a:xfrm>
          <a:prstGeom prst="rect">
            <a:avLst/>
          </a:prstGeom>
          <a:noFill/>
          <a:ln w="9525" algn="ctr">
            <a:noFill/>
            <a:miter lim="800000"/>
            <a:headEnd/>
            <a:tailEnd/>
          </a:ln>
          <a:effectLst/>
        </p:spPr>
        <p:txBody>
          <a:bodyPr lIns="0" tIns="0" rIns="0" bIns="0">
            <a:spAutoFit/>
          </a:bodyPr>
          <a:lstStyle/>
          <a:p>
            <a:pPr algn="r">
              <a:spcBef>
                <a:spcPct val="50000"/>
              </a:spcBef>
            </a:pPr>
            <a:r>
              <a:rPr lang="nl-NL" sz="1600"/>
              <a:t>Passaten</a:t>
            </a:r>
          </a:p>
        </p:txBody>
      </p:sp>
      <p:sp>
        <p:nvSpPr>
          <p:cNvPr id="128012" name="Line 12"/>
          <p:cNvSpPr>
            <a:spLocks noChangeShapeType="1"/>
          </p:cNvSpPr>
          <p:nvPr/>
        </p:nvSpPr>
        <p:spPr bwMode="auto">
          <a:xfrm flipH="1" flipV="1">
            <a:off x="2393950" y="539750"/>
            <a:ext cx="1081088" cy="287338"/>
          </a:xfrm>
          <a:prstGeom prst="line">
            <a:avLst/>
          </a:prstGeom>
          <a:noFill/>
          <a:ln w="9525">
            <a:solidFill>
              <a:schemeClr val="tx1"/>
            </a:solidFill>
            <a:round/>
            <a:headEnd/>
            <a:tailEnd type="triangle" w="med" len="med"/>
          </a:ln>
          <a:effectLst/>
        </p:spPr>
        <p:txBody>
          <a:bodyPr lIns="0" tIns="0" rIns="0" bIns="0"/>
          <a:lstStyle/>
          <a:p>
            <a:endParaRPr lang="nl-NL"/>
          </a:p>
        </p:txBody>
      </p:sp>
      <p:sp>
        <p:nvSpPr>
          <p:cNvPr id="128013" name="Text Box 13"/>
          <p:cNvSpPr txBox="1">
            <a:spLocks noChangeArrowheads="1"/>
          </p:cNvSpPr>
          <p:nvPr/>
        </p:nvSpPr>
        <p:spPr bwMode="auto">
          <a:xfrm>
            <a:off x="1027113" y="323850"/>
            <a:ext cx="1368425" cy="244475"/>
          </a:xfrm>
          <a:prstGeom prst="rect">
            <a:avLst/>
          </a:prstGeom>
          <a:noFill/>
          <a:ln w="9525" algn="ctr">
            <a:noFill/>
            <a:miter lim="800000"/>
            <a:headEnd/>
            <a:tailEnd/>
          </a:ln>
          <a:effectLst/>
        </p:spPr>
        <p:txBody>
          <a:bodyPr lIns="0" tIns="0" rIns="0" bIns="0">
            <a:spAutoFit/>
          </a:bodyPr>
          <a:lstStyle/>
          <a:p>
            <a:pPr algn="r">
              <a:spcBef>
                <a:spcPct val="50000"/>
              </a:spcBef>
            </a:pPr>
            <a:r>
              <a:rPr lang="nl-NL" sz="1600"/>
              <a:t>Depressies</a:t>
            </a:r>
          </a:p>
        </p:txBody>
      </p:sp>
      <p:sp>
        <p:nvSpPr>
          <p:cNvPr id="128014" name="Line 14"/>
          <p:cNvSpPr>
            <a:spLocks noChangeShapeType="1"/>
          </p:cNvSpPr>
          <p:nvPr/>
        </p:nvSpPr>
        <p:spPr bwMode="auto">
          <a:xfrm flipH="1">
            <a:off x="1601788" y="2052638"/>
            <a:ext cx="1873250" cy="574675"/>
          </a:xfrm>
          <a:prstGeom prst="line">
            <a:avLst/>
          </a:prstGeom>
          <a:noFill/>
          <a:ln w="9525">
            <a:solidFill>
              <a:schemeClr val="tx1"/>
            </a:solidFill>
            <a:round/>
            <a:headEnd/>
            <a:tailEnd type="triangle" w="med" len="med"/>
          </a:ln>
          <a:effectLst/>
        </p:spPr>
        <p:txBody>
          <a:bodyPr lIns="0" tIns="0" rIns="0" bIns="0"/>
          <a:lstStyle/>
          <a:p>
            <a:endParaRPr lang="nl-NL"/>
          </a:p>
        </p:txBody>
      </p:sp>
      <p:sp>
        <p:nvSpPr>
          <p:cNvPr id="128015" name="Text Box 15"/>
          <p:cNvSpPr txBox="1">
            <a:spLocks noChangeArrowheads="1"/>
          </p:cNvSpPr>
          <p:nvPr/>
        </p:nvSpPr>
        <p:spPr bwMode="auto">
          <a:xfrm>
            <a:off x="738188" y="2627313"/>
            <a:ext cx="1079500" cy="244475"/>
          </a:xfrm>
          <a:prstGeom prst="rect">
            <a:avLst/>
          </a:prstGeom>
          <a:noFill/>
          <a:ln w="9525" algn="ctr">
            <a:noFill/>
            <a:miter lim="800000"/>
            <a:headEnd/>
            <a:tailEnd/>
          </a:ln>
          <a:effectLst/>
        </p:spPr>
        <p:txBody>
          <a:bodyPr lIns="0" tIns="0" rIns="0" bIns="0">
            <a:spAutoFit/>
          </a:bodyPr>
          <a:lstStyle/>
          <a:p>
            <a:pPr>
              <a:spcBef>
                <a:spcPct val="50000"/>
              </a:spcBef>
            </a:pPr>
            <a:r>
              <a:rPr lang="nl-NL" sz="1600"/>
              <a:t>Depressies</a:t>
            </a:r>
          </a:p>
        </p:txBody>
      </p:sp>
      <p:pic>
        <p:nvPicPr>
          <p:cNvPr id="128017" name="Picture 17" descr="V79W2CE1-klein"/>
          <p:cNvPicPr>
            <a:picLocks noChangeAspect="1" noChangeArrowheads="1"/>
          </p:cNvPicPr>
          <p:nvPr/>
        </p:nvPicPr>
        <p:blipFill>
          <a:blip r:embed="rId2" cstate="print"/>
          <a:srcRect/>
          <a:stretch>
            <a:fillRect/>
          </a:stretch>
        </p:blipFill>
        <p:spPr bwMode="auto">
          <a:xfrm>
            <a:off x="3546475" y="-252413"/>
            <a:ext cx="2295525" cy="5230813"/>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80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80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80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800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80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80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80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8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animBg="1"/>
      <p:bldP spid="128006" grpId="0" animBg="1"/>
      <p:bldP spid="128007" grpId="0" animBg="1"/>
      <p:bldP spid="128008" grpId="0" animBg="1"/>
      <p:bldP spid="128009" grpId="0"/>
      <p:bldP spid="128010" grpId="0"/>
      <p:bldP spid="128011" grpId="0"/>
      <p:bldP spid="128012" grpId="0" animBg="1"/>
      <p:bldP spid="128013" grpId="0"/>
      <p:bldP spid="128014" grpId="0" animBg="1"/>
      <p:bldP spid="1280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1026" descr="lucht"/>
          <p:cNvPicPr>
            <a:picLocks noChangeAspect="1" noChangeArrowheads="1"/>
          </p:cNvPicPr>
          <p:nvPr/>
        </p:nvPicPr>
        <p:blipFill>
          <a:blip r:embed="rId2" cstate="print">
            <a:lum bright="-6000" contrast="36000"/>
          </a:blip>
          <a:srcRect/>
          <a:stretch>
            <a:fillRect/>
          </a:stretch>
        </p:blipFill>
        <p:spPr bwMode="auto">
          <a:xfrm>
            <a:off x="234950" y="179388"/>
            <a:ext cx="5994400" cy="4157662"/>
          </a:xfrm>
          <a:prstGeom prst="rect">
            <a:avLst/>
          </a:prstGeom>
          <a:noFill/>
          <a:ln w="9525">
            <a:noFill/>
            <a:miter lim="800000"/>
            <a:headEnd/>
            <a:tailEnd/>
          </a:ln>
        </p:spPr>
      </p:pic>
      <p:sp>
        <p:nvSpPr>
          <p:cNvPr id="12291" name="Text Box 1027"/>
          <p:cNvSpPr txBox="1">
            <a:spLocks noChangeArrowheads="1"/>
          </p:cNvSpPr>
          <p:nvPr/>
        </p:nvSpPr>
        <p:spPr bwMode="auto">
          <a:xfrm>
            <a:off x="196850" y="79375"/>
            <a:ext cx="2435225" cy="312738"/>
          </a:xfrm>
          <a:prstGeom prst="rect">
            <a:avLst/>
          </a:prstGeom>
          <a:noFill/>
          <a:ln w="9525">
            <a:noFill/>
            <a:miter lim="800000"/>
            <a:headEnd/>
            <a:tailEnd/>
          </a:ln>
        </p:spPr>
        <p:txBody>
          <a:bodyPr wrap="none" lIns="62335" tIns="31167" rIns="62335" bIns="31167">
            <a:spAutoFit/>
          </a:bodyPr>
          <a:lstStyle/>
          <a:p>
            <a:pPr defTabSz="623888"/>
            <a:r>
              <a:rPr lang="nl-NL" sz="1600">
                <a:latin typeface="Times New Roman" pitchFamily="18" charset="0"/>
                <a:cs typeface="Arial" charset="0"/>
              </a:rPr>
              <a:t>Opgewarmde lucht stijgt op</a:t>
            </a:r>
          </a:p>
        </p:txBody>
      </p:sp>
      <p:sp>
        <p:nvSpPr>
          <p:cNvPr id="12292" name="Text Box 1028"/>
          <p:cNvSpPr txBox="1">
            <a:spLocks noChangeArrowheads="1"/>
          </p:cNvSpPr>
          <p:nvPr/>
        </p:nvSpPr>
        <p:spPr bwMode="auto">
          <a:xfrm>
            <a:off x="3065463" y="227013"/>
            <a:ext cx="3022600" cy="312737"/>
          </a:xfrm>
          <a:prstGeom prst="rect">
            <a:avLst/>
          </a:prstGeom>
          <a:noFill/>
          <a:ln w="9525">
            <a:noFill/>
            <a:miter lim="800000"/>
            <a:headEnd/>
            <a:tailEnd/>
          </a:ln>
        </p:spPr>
        <p:txBody>
          <a:bodyPr wrap="none" lIns="62335" tIns="31167" rIns="62335" bIns="31167">
            <a:spAutoFit/>
          </a:bodyPr>
          <a:lstStyle/>
          <a:p>
            <a:pPr defTabSz="623888"/>
            <a:r>
              <a:rPr lang="nl-NL" sz="1600">
                <a:latin typeface="Times New Roman" pitchFamily="18" charset="0"/>
                <a:cs typeface="Arial" charset="0"/>
              </a:rPr>
              <a:t>en er ontstaat een Lagedruk gebied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2000" fill="hold"/>
                                        <p:tgtEl>
                                          <p:spTgt spid="12291"/>
                                        </p:tgtEl>
                                        <p:attrNameLst>
                                          <p:attrName>ppt_x</p:attrName>
                                        </p:attrNameLst>
                                      </p:cBhvr>
                                      <p:tavLst>
                                        <p:tav tm="0">
                                          <p:val>
                                            <p:strVal val="0-#ppt_w/2"/>
                                          </p:val>
                                        </p:tav>
                                        <p:tav tm="100000">
                                          <p:val>
                                            <p:strVal val="#ppt_x"/>
                                          </p:val>
                                        </p:tav>
                                      </p:tavLst>
                                    </p:anim>
                                    <p:anim calcmode="lin" valueType="num">
                                      <p:cBhvr additive="base">
                                        <p:cTn id="8" dur="20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2000" fill="hold"/>
                                        <p:tgtEl>
                                          <p:spTgt spid="12292"/>
                                        </p:tgtEl>
                                        <p:attrNameLst>
                                          <p:attrName>ppt_x</p:attrName>
                                        </p:attrNameLst>
                                      </p:cBhvr>
                                      <p:tavLst>
                                        <p:tav tm="0">
                                          <p:val>
                                            <p:strVal val="1+#ppt_w/2"/>
                                          </p:val>
                                        </p:tav>
                                        <p:tav tm="100000">
                                          <p:val>
                                            <p:strVal val="#ppt_x"/>
                                          </p:val>
                                        </p:tav>
                                      </p:tavLst>
                                    </p:anim>
                                    <p:anim calcmode="lin" valueType="num">
                                      <p:cBhvr additive="base">
                                        <p:cTn id="14" dur="2000" fill="hold"/>
                                        <p:tgtEl>
                                          <p:spTgt spid="12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811213" y="539750"/>
            <a:ext cx="4678362" cy="3744913"/>
          </a:xfrm>
          <a:prstGeom prst="rect">
            <a:avLst/>
          </a:prstGeom>
          <a:noFill/>
          <a:ln w="9525">
            <a:noFill/>
            <a:miter lim="800000"/>
            <a:headEnd/>
            <a:tailEnd/>
          </a:ln>
        </p:spPr>
        <p:txBody>
          <a:bodyPr lIns="0" tIns="0" rIns="0" bIns="0"/>
          <a:lstStyle/>
          <a:p>
            <a:pPr marL="233363" indent="-233363" algn="ctr" defTabSz="623888">
              <a:spcBef>
                <a:spcPct val="20000"/>
              </a:spcBef>
              <a:buClr>
                <a:srgbClr val="C32331"/>
              </a:buClr>
            </a:pPr>
            <a:r>
              <a:rPr lang="en-US" sz="2000">
                <a:solidFill>
                  <a:srgbClr val="DA2C36"/>
                </a:solidFill>
              </a:rPr>
              <a:t>Wet van Buys Ballot</a:t>
            </a:r>
          </a:p>
          <a:p>
            <a:pPr marL="233363" indent="-233363" defTabSz="623888">
              <a:spcBef>
                <a:spcPct val="20000"/>
              </a:spcBef>
            </a:pPr>
            <a:endParaRPr lang="en-US" sz="1600"/>
          </a:p>
          <a:p>
            <a:pPr marL="233363" indent="-233363" defTabSz="623888">
              <a:spcBef>
                <a:spcPct val="20000"/>
              </a:spcBef>
            </a:pPr>
            <a:r>
              <a:rPr lang="en-US" sz="1600"/>
              <a:t>	Lucht beweegt van een hogedrukgebied naar een lagedrukgebied, waarbij met de wind in de rug geldt dat op het noordelijk halfrond de wind een afwijking heeft naar rechts en op het zuidelijk halfrond naar links.</a:t>
            </a:r>
          </a:p>
          <a:p>
            <a:pPr marL="233363" indent="-233363" defTabSz="623888">
              <a:spcBef>
                <a:spcPct val="20000"/>
              </a:spcBef>
            </a:pPr>
            <a:endParaRPr lang="en-US" sz="1600"/>
          </a:p>
          <a:p>
            <a:pPr marL="233363" indent="-233363" defTabSz="623888">
              <a:spcBef>
                <a:spcPct val="20000"/>
              </a:spcBef>
            </a:pPr>
            <a:r>
              <a:rPr lang="en-US" sz="1600"/>
              <a:t>Dit wordt ookwel het Coriolis-effect genoemd.</a:t>
            </a:r>
          </a:p>
          <a:p>
            <a:pPr marL="233363" indent="-233363" defTabSz="623888">
              <a:spcBef>
                <a:spcPct val="20000"/>
              </a:spcBef>
            </a:pPr>
            <a:endParaRPr lang="en-US" sz="1100">
              <a:latin typeface="Times New Roman" pitchFamily="18" charset="0"/>
            </a:endParaRPr>
          </a:p>
          <a:p>
            <a:pPr marL="233363" indent="-233363" defTabSz="623888">
              <a:spcBef>
                <a:spcPct val="20000"/>
              </a:spcBef>
            </a:pPr>
            <a:r>
              <a:rPr lang="en-US" sz="1100">
                <a:latin typeface="Times New Roman" pitchFamily="18"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idx="1"/>
          </p:nvPr>
        </p:nvSpPr>
        <p:spPr>
          <a:xfrm>
            <a:off x="460375" y="1092200"/>
            <a:ext cx="5607050" cy="3087688"/>
          </a:xfrm>
        </p:spPr>
        <p:txBody>
          <a:bodyPr/>
          <a:lstStyle/>
          <a:p>
            <a:pPr algn="ctr">
              <a:buFontTx/>
              <a:buNone/>
            </a:pPr>
            <a:r>
              <a:rPr lang="en-US" sz="2000">
                <a:solidFill>
                  <a:srgbClr val="DA2C36"/>
                </a:solidFill>
              </a:rPr>
              <a:t>Draaiing van de aarde verklaart deze wet</a:t>
            </a:r>
            <a:endParaRPr lang="en-US" sz="2000">
              <a:latin typeface="Times New Roman" pitchFamily="18" charset="0"/>
            </a:endParaRPr>
          </a:p>
          <a:p>
            <a:r>
              <a:rPr lang="en-US" sz="1600"/>
              <a:t>Aarde: ronddraaiende bol</a:t>
            </a:r>
          </a:p>
          <a:p>
            <a:r>
              <a:rPr lang="en-US" sz="1600"/>
              <a:t>Snelheid aarde evenaar groter dan Nederland</a:t>
            </a:r>
          </a:p>
          <a:p>
            <a:r>
              <a:rPr lang="en-US" sz="1600"/>
              <a:t>Ook lucht!</a:t>
            </a:r>
          </a:p>
          <a:p>
            <a:r>
              <a:rPr lang="en-US" sz="1600"/>
              <a:t>Lucht boven evenaar hogere snelheid</a:t>
            </a:r>
          </a:p>
          <a:p>
            <a:r>
              <a:rPr lang="en-US" sz="1600"/>
              <a:t>Raakt voor op de aarde op hogere breedtes</a:t>
            </a:r>
          </a:p>
          <a:p>
            <a:r>
              <a:rPr lang="en-US" sz="1600"/>
              <a:t>En andersom!</a:t>
            </a:r>
          </a:p>
          <a:p>
            <a:endParaRPr lang="nl-NL" sz="16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3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1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9" name="Rectangle 5"/>
          <p:cNvSpPr>
            <a:spLocks noChangeArrowheads="1"/>
          </p:cNvSpPr>
          <p:nvPr/>
        </p:nvSpPr>
        <p:spPr bwMode="auto">
          <a:xfrm>
            <a:off x="666750" y="468313"/>
            <a:ext cx="5040313" cy="3425825"/>
          </a:xfrm>
          <a:prstGeom prst="rect">
            <a:avLst/>
          </a:prstGeom>
          <a:noFill/>
          <a:ln w="9525" algn="ctr">
            <a:noFill/>
            <a:miter lim="800000"/>
            <a:headEnd/>
            <a:tailEnd/>
          </a:ln>
          <a:effectLst/>
        </p:spPr>
        <p:txBody>
          <a:bodyPr lIns="0" tIns="0" rIns="0" bIns="0">
            <a:spAutoFit/>
          </a:bodyPr>
          <a:lstStyle/>
          <a:p>
            <a:pPr>
              <a:spcBef>
                <a:spcPct val="20000"/>
              </a:spcBef>
            </a:pPr>
            <a:r>
              <a:rPr lang="en-US" sz="1600"/>
              <a:t>2. Moesson: natte en droge moesson</a:t>
            </a:r>
            <a:br>
              <a:rPr lang="en-US" sz="1600"/>
            </a:br>
            <a:endParaRPr lang="en-US" sz="1600"/>
          </a:p>
          <a:p>
            <a:pPr>
              <a:spcBef>
                <a:spcPct val="20000"/>
              </a:spcBef>
            </a:pPr>
            <a:endParaRPr lang="en-US" sz="1600"/>
          </a:p>
          <a:p>
            <a:pPr>
              <a:spcBef>
                <a:spcPct val="20000"/>
              </a:spcBef>
            </a:pPr>
            <a:endParaRPr lang="en-US" sz="1600"/>
          </a:p>
          <a:p>
            <a:pPr>
              <a:spcBef>
                <a:spcPct val="20000"/>
              </a:spcBef>
            </a:pPr>
            <a:endParaRPr lang="en-US" sz="1600"/>
          </a:p>
          <a:p>
            <a:pPr>
              <a:spcBef>
                <a:spcPct val="20000"/>
              </a:spcBef>
            </a:pPr>
            <a:endParaRPr lang="en-US" sz="1600"/>
          </a:p>
          <a:p>
            <a:pPr>
              <a:spcBef>
                <a:spcPct val="20000"/>
              </a:spcBef>
            </a:pPr>
            <a:endParaRPr lang="en-US" sz="1600"/>
          </a:p>
          <a:p>
            <a:pPr>
              <a:spcBef>
                <a:spcPct val="20000"/>
              </a:spcBef>
            </a:pPr>
            <a:endParaRPr lang="en-US" sz="1600"/>
          </a:p>
          <a:p>
            <a:pPr>
              <a:spcBef>
                <a:spcPct val="20000"/>
              </a:spcBef>
            </a:pPr>
            <a:endParaRPr lang="en-US" sz="1600"/>
          </a:p>
          <a:p>
            <a:pPr>
              <a:spcBef>
                <a:spcPct val="20000"/>
              </a:spcBef>
            </a:pPr>
            <a:endParaRPr lang="en-US" sz="1600"/>
          </a:p>
          <a:p>
            <a:pPr>
              <a:spcBef>
                <a:spcPct val="20000"/>
              </a:spcBef>
            </a:pPr>
            <a:endParaRPr lang="en-US" sz="1600"/>
          </a:p>
          <a:p>
            <a:pPr>
              <a:spcBef>
                <a:spcPct val="20000"/>
              </a:spcBef>
            </a:pPr>
            <a:r>
              <a:rPr lang="en-US" sz="1600"/>
              <a:t>3. Invloed van de zee</a:t>
            </a:r>
          </a:p>
        </p:txBody>
      </p:sp>
      <p:pic>
        <p:nvPicPr>
          <p:cNvPr id="139270" name="Picture 6" descr="et5xhkq1"/>
          <p:cNvPicPr>
            <a:picLocks noChangeAspect="1" noChangeArrowheads="1"/>
          </p:cNvPicPr>
          <p:nvPr/>
        </p:nvPicPr>
        <p:blipFill>
          <a:blip r:embed="rId2" cstate="print"/>
          <a:srcRect/>
          <a:stretch>
            <a:fillRect/>
          </a:stretch>
        </p:blipFill>
        <p:spPr bwMode="auto">
          <a:xfrm>
            <a:off x="811213" y="900113"/>
            <a:ext cx="4246562" cy="27051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26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India winter wind"/>
          <p:cNvPicPr>
            <a:picLocks noChangeAspect="1" noChangeArrowheads="1"/>
          </p:cNvPicPr>
          <p:nvPr/>
        </p:nvPicPr>
        <p:blipFill>
          <a:blip r:embed="rId2" cstate="print">
            <a:lum bright="-12000" contrast="24000"/>
          </a:blip>
          <a:srcRect/>
          <a:stretch>
            <a:fillRect/>
          </a:stretch>
        </p:blipFill>
        <p:spPr bwMode="auto">
          <a:xfrm>
            <a:off x="0" y="571500"/>
            <a:ext cx="6229350" cy="3702050"/>
          </a:xfrm>
          <a:prstGeom prst="rect">
            <a:avLst/>
          </a:prstGeom>
          <a:noFill/>
          <a:ln w="9525">
            <a:noFill/>
            <a:miter lim="800000"/>
            <a:headEnd/>
            <a:tailEnd/>
          </a:ln>
        </p:spPr>
      </p:pic>
      <p:sp>
        <p:nvSpPr>
          <p:cNvPr id="169987" name="Text Box 3"/>
          <p:cNvSpPr txBox="1">
            <a:spLocks noChangeArrowheads="1"/>
          </p:cNvSpPr>
          <p:nvPr/>
        </p:nvSpPr>
        <p:spPr bwMode="auto">
          <a:xfrm>
            <a:off x="0" y="104775"/>
            <a:ext cx="6229350" cy="395288"/>
          </a:xfrm>
          <a:prstGeom prst="rect">
            <a:avLst/>
          </a:prstGeom>
          <a:noFill/>
          <a:ln w="9525">
            <a:noFill/>
            <a:miter lim="800000"/>
            <a:headEnd/>
            <a:tailEnd/>
          </a:ln>
        </p:spPr>
        <p:txBody>
          <a:bodyPr lIns="62335" tIns="31167" rIns="62335" bIns="31167">
            <a:spAutoFit/>
          </a:bodyPr>
          <a:lstStyle/>
          <a:p>
            <a:pPr defTabSz="623888"/>
            <a:r>
              <a:rPr lang="nl-NL" sz="2200">
                <a:latin typeface="Times New Roman" pitchFamily="18" charset="0"/>
                <a:cs typeface="Arial" charset="0"/>
              </a:rPr>
              <a:t>In de winterperiode ligt de ITC zone onder de evenaar</a:t>
            </a:r>
            <a:endParaRPr lang="nl-NL" sz="1600">
              <a:latin typeface="Times New Roman" pitchFamily="18" charset="0"/>
              <a:cs typeface="Arial" charset="0"/>
            </a:endParaRPr>
          </a:p>
        </p:txBody>
      </p:sp>
      <p:sp>
        <p:nvSpPr>
          <p:cNvPr id="169988" name="Text Box 4"/>
          <p:cNvSpPr txBox="1">
            <a:spLocks noChangeArrowheads="1"/>
          </p:cNvSpPr>
          <p:nvPr/>
        </p:nvSpPr>
        <p:spPr bwMode="auto">
          <a:xfrm>
            <a:off x="1454150" y="4211638"/>
            <a:ext cx="2751138" cy="312737"/>
          </a:xfrm>
          <a:prstGeom prst="rect">
            <a:avLst/>
          </a:prstGeom>
          <a:noFill/>
          <a:ln w="9525">
            <a:noFill/>
            <a:miter lim="800000"/>
            <a:headEnd/>
            <a:tailEnd/>
          </a:ln>
        </p:spPr>
        <p:txBody>
          <a:bodyPr wrap="none" lIns="62335" tIns="31167" rIns="62335" bIns="31167">
            <a:spAutoFit/>
          </a:bodyPr>
          <a:lstStyle/>
          <a:p>
            <a:pPr defTabSz="623888"/>
            <a:r>
              <a:rPr lang="nl-NL" sz="1600">
                <a:latin typeface="Times New Roman" pitchFamily="18" charset="0"/>
                <a:cs typeface="Arial" charset="0"/>
              </a:rPr>
              <a:t>De ITC zone is </a:t>
            </a:r>
            <a:r>
              <a:rPr lang="nl-NL" sz="1600">
                <a:solidFill>
                  <a:srgbClr val="CC0000"/>
                </a:solidFill>
                <a:latin typeface="Times New Roman" pitchFamily="18" charset="0"/>
                <a:cs typeface="Arial" charset="0"/>
              </a:rPr>
              <a:t>de rode</a:t>
            </a:r>
            <a:r>
              <a:rPr lang="nl-NL" sz="1600">
                <a:latin typeface="Times New Roman" pitchFamily="18" charset="0"/>
                <a:cs typeface="Arial" charset="0"/>
              </a:rPr>
              <a:t> bloklijn</a:t>
            </a:r>
          </a:p>
        </p:txBody>
      </p:sp>
      <p:sp>
        <p:nvSpPr>
          <p:cNvPr id="169989" name="Text Box 5"/>
          <p:cNvSpPr txBox="1">
            <a:spLocks noChangeArrowheads="1"/>
          </p:cNvSpPr>
          <p:nvPr/>
        </p:nvSpPr>
        <p:spPr bwMode="auto">
          <a:xfrm>
            <a:off x="415925" y="2184400"/>
            <a:ext cx="458788" cy="311150"/>
          </a:xfrm>
          <a:prstGeom prst="rect">
            <a:avLst/>
          </a:prstGeom>
          <a:noFill/>
          <a:ln w="9525">
            <a:noFill/>
            <a:miter lim="800000"/>
            <a:headEnd/>
            <a:tailEnd/>
          </a:ln>
        </p:spPr>
        <p:txBody>
          <a:bodyPr wrap="none" lIns="62335" tIns="31167" rIns="62335" bIns="31167">
            <a:spAutoFit/>
          </a:bodyPr>
          <a:lstStyle/>
          <a:p>
            <a:pPr defTabSz="623888"/>
            <a:r>
              <a:rPr lang="nl-NL" sz="1600">
                <a:latin typeface="Times New Roman" pitchFamily="18" charset="0"/>
                <a:cs typeface="Arial" charset="0"/>
              </a:rPr>
              <a:t>ITC</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india zomer"/>
          <p:cNvPicPr>
            <a:picLocks noChangeAspect="1" noChangeArrowheads="1"/>
          </p:cNvPicPr>
          <p:nvPr/>
        </p:nvPicPr>
        <p:blipFill>
          <a:blip r:embed="rId2" cstate="print">
            <a:lum bright="-12000" contrast="48000"/>
          </a:blip>
          <a:srcRect/>
          <a:stretch>
            <a:fillRect/>
          </a:stretch>
        </p:blipFill>
        <p:spPr bwMode="auto">
          <a:xfrm>
            <a:off x="0" y="485775"/>
            <a:ext cx="6229350" cy="3708400"/>
          </a:xfrm>
          <a:prstGeom prst="rect">
            <a:avLst/>
          </a:prstGeom>
          <a:noFill/>
          <a:ln w="9525">
            <a:noFill/>
            <a:miter lim="800000"/>
            <a:headEnd/>
            <a:tailEnd/>
          </a:ln>
        </p:spPr>
      </p:pic>
      <p:sp>
        <p:nvSpPr>
          <p:cNvPr id="172035" name="Text Box 3"/>
          <p:cNvSpPr txBox="1">
            <a:spLocks noChangeArrowheads="1"/>
          </p:cNvSpPr>
          <p:nvPr/>
        </p:nvSpPr>
        <p:spPr bwMode="auto">
          <a:xfrm>
            <a:off x="0" y="28575"/>
            <a:ext cx="6229350" cy="395288"/>
          </a:xfrm>
          <a:prstGeom prst="rect">
            <a:avLst/>
          </a:prstGeom>
          <a:noFill/>
          <a:ln w="9525">
            <a:noFill/>
            <a:miter lim="800000"/>
            <a:headEnd/>
            <a:tailEnd/>
          </a:ln>
        </p:spPr>
        <p:txBody>
          <a:bodyPr lIns="62335" tIns="31167" rIns="62335" bIns="31167">
            <a:spAutoFit/>
          </a:bodyPr>
          <a:lstStyle/>
          <a:p>
            <a:pPr defTabSz="623888"/>
            <a:r>
              <a:rPr lang="nl-NL" sz="2200">
                <a:latin typeface="Times New Roman" pitchFamily="18" charset="0"/>
                <a:cs typeface="Arial" charset="0"/>
              </a:rPr>
              <a:t>In de zomerperiode ligt de ITC zone boven de evenaar</a:t>
            </a:r>
            <a:endParaRPr lang="nl-NL" sz="1600">
              <a:latin typeface="Times New Roman" pitchFamily="18" charset="0"/>
              <a:cs typeface="Arial" charset="0"/>
            </a:endParaRPr>
          </a:p>
        </p:txBody>
      </p:sp>
      <p:sp>
        <p:nvSpPr>
          <p:cNvPr id="172036" name="Text Box 4"/>
          <p:cNvSpPr txBox="1">
            <a:spLocks noChangeArrowheads="1"/>
          </p:cNvSpPr>
          <p:nvPr/>
        </p:nvSpPr>
        <p:spPr bwMode="auto">
          <a:xfrm>
            <a:off x="161925" y="4211638"/>
            <a:ext cx="6067425" cy="430212"/>
          </a:xfrm>
          <a:prstGeom prst="rect">
            <a:avLst/>
          </a:prstGeom>
          <a:noFill/>
          <a:ln w="9525">
            <a:noFill/>
            <a:miter lim="800000"/>
            <a:headEnd/>
            <a:tailEnd/>
          </a:ln>
        </p:spPr>
        <p:txBody>
          <a:bodyPr lIns="62335" tIns="31167" rIns="62335" bIns="31167">
            <a:spAutoFit/>
          </a:bodyPr>
          <a:lstStyle/>
          <a:p>
            <a:pPr defTabSz="623888"/>
            <a:r>
              <a:rPr lang="nl-NL" sz="1600">
                <a:latin typeface="Times New Roman" pitchFamily="18" charset="0"/>
                <a:cs typeface="Arial" charset="0"/>
              </a:rPr>
              <a:t>Omdat er dan </a:t>
            </a:r>
            <a:r>
              <a:rPr lang="nl-NL" sz="1600" u="sng">
                <a:latin typeface="Times New Roman" pitchFamily="18" charset="0"/>
                <a:cs typeface="Arial" charset="0"/>
              </a:rPr>
              <a:t>meer</a:t>
            </a:r>
            <a:r>
              <a:rPr lang="nl-NL" sz="1600">
                <a:latin typeface="Times New Roman" pitchFamily="18" charset="0"/>
                <a:cs typeface="Arial" charset="0"/>
              </a:rPr>
              <a:t> landdelen opgewarmd worden !</a:t>
            </a:r>
          </a:p>
          <a:p>
            <a:pPr defTabSz="623888"/>
            <a:r>
              <a:rPr lang="nl-NL" sz="800">
                <a:hlinkClick r:id="rId3"/>
              </a:rPr>
              <a:t>http://www.school-portal.co.uk/GroupDownloadFile.asp?GroupId=12426&amp;ResourceID=40465</a:t>
            </a:r>
            <a:endParaRPr lang="nl-NL" sz="8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ChangeAspect="1" noChangeArrowheads="1"/>
          </p:cNvPicPr>
          <p:nvPr/>
        </p:nvPicPr>
        <p:blipFill>
          <a:blip r:embed="rId2" cstate="print"/>
          <a:srcRect/>
          <a:stretch>
            <a:fillRect/>
          </a:stretch>
        </p:blipFill>
        <p:spPr bwMode="auto">
          <a:xfrm>
            <a:off x="0" y="683791"/>
            <a:ext cx="6229350" cy="1908857"/>
          </a:xfrm>
          <a:prstGeom prst="rect">
            <a:avLst/>
          </a:prstGeom>
          <a:noFill/>
          <a:ln w="9525" cap="flat" cmpd="sng" algn="ctr">
            <a:noFill/>
            <a:prstDash val="solid"/>
            <a:miter lim="800000"/>
            <a:headEnd/>
            <a:tailEnd/>
          </a:ln>
        </p:spPr>
      </p:pic>
      <p:pic>
        <p:nvPicPr>
          <p:cNvPr id="179203" name="Picture 3"/>
          <p:cNvPicPr>
            <a:picLocks noChangeAspect="1" noChangeArrowheads="1"/>
          </p:cNvPicPr>
          <p:nvPr/>
        </p:nvPicPr>
        <p:blipFill>
          <a:blip r:embed="rId3" cstate="print"/>
          <a:srcRect b="18729"/>
          <a:stretch>
            <a:fillRect/>
          </a:stretch>
        </p:blipFill>
        <p:spPr bwMode="auto">
          <a:xfrm>
            <a:off x="90339" y="2339975"/>
            <a:ext cx="6139011" cy="1656184"/>
          </a:xfrm>
          <a:prstGeom prst="rect">
            <a:avLst/>
          </a:prstGeom>
          <a:noFill/>
          <a:ln w="9525" cap="flat" cmpd="sng" algn="ctr">
            <a:noFill/>
            <a:prstDash val="solid"/>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234950" y="179388"/>
            <a:ext cx="5994400" cy="4329112"/>
          </a:xfrm>
          <a:prstGeom prst="rect">
            <a:avLst/>
          </a:prstGeom>
          <a:noFill/>
          <a:ln w="9525">
            <a:noFill/>
            <a:miter lim="800000"/>
            <a:headEnd/>
            <a:tailEnd/>
          </a:ln>
        </p:spPr>
        <p:txBody>
          <a:bodyPr lIns="62335" tIns="31167" rIns="62335" bIns="31167">
            <a:spAutoFit/>
          </a:bodyPr>
          <a:lstStyle/>
          <a:p>
            <a:pPr defTabSz="623888"/>
            <a:r>
              <a:rPr lang="nl-NL" sz="2200">
                <a:latin typeface="Times New Roman" pitchFamily="18" charset="0"/>
                <a:cs typeface="Arial" charset="0"/>
              </a:rPr>
              <a:t>   Omdat in werkelijkheid de Hoge- en Lagedruk</a:t>
            </a:r>
          </a:p>
          <a:p>
            <a:pPr defTabSz="623888"/>
            <a:r>
              <a:rPr lang="nl-NL" sz="2200">
                <a:latin typeface="Times New Roman" pitchFamily="18" charset="0"/>
                <a:cs typeface="Arial" charset="0"/>
              </a:rPr>
              <a:t>       gebieden niet op dezelfde plaats liggen.</a:t>
            </a:r>
            <a:endParaRPr lang="nl-NL" sz="1600">
              <a:latin typeface="Times New Roman" pitchFamily="18" charset="0"/>
              <a:cs typeface="Arial" charset="0"/>
            </a:endParaRPr>
          </a:p>
          <a:p>
            <a:pPr defTabSz="623888"/>
            <a:endParaRPr lang="nl-NL" sz="1600">
              <a:latin typeface="Times New Roman" pitchFamily="18" charset="0"/>
              <a:cs typeface="Arial" charset="0"/>
            </a:endParaRPr>
          </a:p>
          <a:p>
            <a:pPr defTabSz="623888"/>
            <a:r>
              <a:rPr lang="nl-NL" sz="1600">
                <a:latin typeface="Times New Roman" pitchFamily="18" charset="0"/>
                <a:cs typeface="Arial" charset="0"/>
              </a:rPr>
              <a:t>    </a:t>
            </a:r>
            <a:r>
              <a:rPr lang="nl-NL" sz="2200" u="sng">
                <a:latin typeface="Times New Roman" pitchFamily="18" charset="0"/>
                <a:cs typeface="Arial" charset="0"/>
              </a:rPr>
              <a:t>Ongeveer</a:t>
            </a:r>
            <a:r>
              <a:rPr lang="nl-NL" sz="2200">
                <a:latin typeface="Times New Roman" pitchFamily="18" charset="0"/>
                <a:cs typeface="Arial" charset="0"/>
              </a:rPr>
              <a:t> op de evenaar ontstaan Lagedrukgebieden.</a:t>
            </a:r>
          </a:p>
          <a:p>
            <a:pPr defTabSz="623888"/>
            <a:endParaRPr lang="nl-NL" sz="2200">
              <a:latin typeface="Times New Roman" pitchFamily="18" charset="0"/>
              <a:cs typeface="Arial" charset="0"/>
            </a:endParaRPr>
          </a:p>
          <a:p>
            <a:pPr defTabSz="623888"/>
            <a:r>
              <a:rPr lang="nl-NL" sz="2200">
                <a:latin typeface="Times New Roman" pitchFamily="18" charset="0"/>
                <a:cs typeface="Arial" charset="0"/>
              </a:rPr>
              <a:t>   Dit gebied is</a:t>
            </a:r>
            <a:r>
              <a:rPr lang="nl-NL" sz="2500">
                <a:latin typeface="Times New Roman" pitchFamily="18" charset="0"/>
                <a:cs typeface="Arial" charset="0"/>
              </a:rPr>
              <a:t> de I.T.C. </a:t>
            </a:r>
            <a:r>
              <a:rPr lang="nl-NL" sz="2200">
                <a:latin typeface="Times New Roman" pitchFamily="18" charset="0"/>
                <a:cs typeface="Arial" charset="0"/>
              </a:rPr>
              <a:t>zone</a:t>
            </a:r>
            <a:endParaRPr lang="nl-NL" sz="2500">
              <a:latin typeface="Times New Roman" pitchFamily="18" charset="0"/>
              <a:cs typeface="Arial" charset="0"/>
            </a:endParaRPr>
          </a:p>
          <a:p>
            <a:pPr defTabSz="623888"/>
            <a:r>
              <a:rPr lang="nl-NL" sz="2500">
                <a:latin typeface="Times New Roman" pitchFamily="18" charset="0"/>
                <a:cs typeface="Arial" charset="0"/>
              </a:rPr>
              <a:t>   </a:t>
            </a:r>
            <a:r>
              <a:rPr lang="nl-NL" sz="2200">
                <a:latin typeface="Times New Roman" pitchFamily="18" charset="0"/>
                <a:cs typeface="Arial" charset="0"/>
              </a:rPr>
              <a:t>(de Inter Tropische Convergentie zone)</a:t>
            </a:r>
            <a:endParaRPr lang="nl-NL" sz="1600">
              <a:latin typeface="Times New Roman" pitchFamily="18" charset="0"/>
              <a:cs typeface="Arial" charset="0"/>
            </a:endParaRPr>
          </a:p>
          <a:p>
            <a:pPr defTabSz="623888"/>
            <a:endParaRPr lang="nl-NL" sz="1600">
              <a:latin typeface="Times New Roman" pitchFamily="18" charset="0"/>
              <a:cs typeface="Arial" charset="0"/>
            </a:endParaRPr>
          </a:p>
          <a:p>
            <a:pPr defTabSz="623888"/>
            <a:r>
              <a:rPr lang="nl-NL" sz="1600">
                <a:latin typeface="Times New Roman" pitchFamily="18" charset="0"/>
                <a:cs typeface="Arial" charset="0"/>
              </a:rPr>
              <a:t>    </a:t>
            </a:r>
            <a:r>
              <a:rPr lang="nl-NL" sz="2200">
                <a:latin typeface="Times New Roman" pitchFamily="18" charset="0"/>
                <a:cs typeface="Arial" charset="0"/>
              </a:rPr>
              <a:t>Deze zone verschuift noord- en zuidwaarts </a:t>
            </a:r>
          </a:p>
          <a:p>
            <a:pPr defTabSz="623888"/>
            <a:r>
              <a:rPr lang="nl-NL" sz="2200">
                <a:latin typeface="Times New Roman" pitchFamily="18" charset="0"/>
                <a:cs typeface="Arial" charset="0"/>
              </a:rPr>
              <a:t>   afhankelijk op welk Halfrond het zomer is</a:t>
            </a:r>
          </a:p>
          <a:p>
            <a:pPr defTabSz="623888"/>
            <a:r>
              <a:rPr lang="nl-NL" sz="2200">
                <a:latin typeface="Times New Roman" pitchFamily="18" charset="0"/>
                <a:cs typeface="Arial" charset="0"/>
              </a:rPr>
              <a:t> (dus waar de zon loodrecht boven een keerkring staat)</a:t>
            </a:r>
            <a:endParaRPr lang="nl-NL" sz="1600">
              <a:latin typeface="Times New Roman" pitchFamily="18"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detail India zomer"/>
          <p:cNvPicPr>
            <a:picLocks noChangeAspect="1" noChangeArrowheads="1"/>
          </p:cNvPicPr>
          <p:nvPr/>
        </p:nvPicPr>
        <p:blipFill>
          <a:blip r:embed="rId2" cstate="print">
            <a:lum bright="-12000" contrast="42000"/>
          </a:blip>
          <a:srcRect/>
          <a:stretch>
            <a:fillRect/>
          </a:stretch>
        </p:blipFill>
        <p:spPr bwMode="auto">
          <a:xfrm>
            <a:off x="1712913" y="728663"/>
            <a:ext cx="3051175" cy="3795712"/>
          </a:xfrm>
          <a:prstGeom prst="rect">
            <a:avLst/>
          </a:prstGeom>
          <a:noFill/>
          <a:ln w="9525">
            <a:noFill/>
            <a:miter lim="800000"/>
            <a:headEnd/>
            <a:tailEnd/>
          </a:ln>
        </p:spPr>
      </p:pic>
      <p:sp>
        <p:nvSpPr>
          <p:cNvPr id="173059" name="Text Box 3"/>
          <p:cNvSpPr txBox="1">
            <a:spLocks noChangeArrowheads="1"/>
          </p:cNvSpPr>
          <p:nvPr/>
        </p:nvSpPr>
        <p:spPr bwMode="auto">
          <a:xfrm>
            <a:off x="260350" y="155575"/>
            <a:ext cx="6227763" cy="354013"/>
          </a:xfrm>
          <a:prstGeom prst="rect">
            <a:avLst/>
          </a:prstGeom>
          <a:noFill/>
          <a:ln w="9525">
            <a:noFill/>
            <a:miter lim="800000"/>
            <a:headEnd/>
            <a:tailEnd/>
          </a:ln>
        </p:spPr>
        <p:txBody>
          <a:bodyPr lIns="62335" tIns="31167" rIns="62335" bIns="31167">
            <a:spAutoFit/>
          </a:bodyPr>
          <a:lstStyle/>
          <a:p>
            <a:pPr defTabSz="623888"/>
            <a:r>
              <a:rPr lang="nl-NL" sz="1900">
                <a:latin typeface="Times New Roman" pitchFamily="18" charset="0"/>
                <a:cs typeface="Arial" charset="0"/>
              </a:rPr>
              <a:t>De lucht verplaatst zich nog steeds van Hoog naar Laag</a:t>
            </a:r>
          </a:p>
        </p:txBody>
      </p:sp>
      <p:sp>
        <p:nvSpPr>
          <p:cNvPr id="173060" name="Text Box 4"/>
          <p:cNvSpPr txBox="1">
            <a:spLocks noChangeArrowheads="1"/>
          </p:cNvSpPr>
          <p:nvPr/>
        </p:nvSpPr>
        <p:spPr bwMode="auto">
          <a:xfrm>
            <a:off x="144463" y="2887663"/>
            <a:ext cx="822325" cy="312737"/>
          </a:xfrm>
          <a:prstGeom prst="rect">
            <a:avLst/>
          </a:prstGeom>
          <a:noFill/>
          <a:ln w="9525">
            <a:noFill/>
            <a:miter lim="800000"/>
            <a:headEnd/>
            <a:tailEnd/>
          </a:ln>
        </p:spPr>
        <p:txBody>
          <a:bodyPr wrap="none" lIns="62335" tIns="31167" rIns="62335" bIns="31167">
            <a:spAutoFit/>
          </a:bodyPr>
          <a:lstStyle/>
          <a:p>
            <a:pPr defTabSz="623888"/>
            <a:r>
              <a:rPr lang="nl-NL" sz="1600">
                <a:latin typeface="Times New Roman" pitchFamily="18" charset="0"/>
                <a:cs typeface="Arial" charset="0"/>
              </a:rPr>
              <a:t>evenaar </a:t>
            </a:r>
          </a:p>
        </p:txBody>
      </p:sp>
      <p:sp>
        <p:nvSpPr>
          <p:cNvPr id="173061" name="Line 5"/>
          <p:cNvSpPr>
            <a:spLocks noChangeShapeType="1"/>
          </p:cNvSpPr>
          <p:nvPr/>
        </p:nvSpPr>
        <p:spPr bwMode="auto">
          <a:xfrm>
            <a:off x="985838" y="3068638"/>
            <a:ext cx="571500" cy="0"/>
          </a:xfrm>
          <a:prstGeom prst="line">
            <a:avLst/>
          </a:prstGeom>
          <a:noFill/>
          <a:ln w="9525">
            <a:solidFill>
              <a:schemeClr val="tx1"/>
            </a:solidFill>
            <a:round/>
            <a:headEnd/>
            <a:tailEnd type="triangle" w="med" len="med"/>
          </a:ln>
        </p:spPr>
        <p:txBody>
          <a:bodyPr wrap="none" anchor="ctr"/>
          <a:lstStyle/>
          <a:p>
            <a:endParaRPr lang="nl-NL"/>
          </a:p>
        </p:txBody>
      </p:sp>
      <p:sp>
        <p:nvSpPr>
          <p:cNvPr id="173062" name="Text Box 6"/>
          <p:cNvSpPr txBox="1">
            <a:spLocks noChangeArrowheads="1"/>
          </p:cNvSpPr>
          <p:nvPr/>
        </p:nvSpPr>
        <p:spPr bwMode="auto">
          <a:xfrm>
            <a:off x="2647950" y="4125913"/>
            <a:ext cx="366713" cy="436562"/>
          </a:xfrm>
          <a:prstGeom prst="rect">
            <a:avLst/>
          </a:prstGeom>
          <a:noFill/>
          <a:ln w="9525">
            <a:noFill/>
            <a:miter lim="800000"/>
            <a:headEnd/>
            <a:tailEnd/>
          </a:ln>
        </p:spPr>
        <p:txBody>
          <a:bodyPr wrap="none" lIns="62335" tIns="31167" rIns="62335" bIns="31167">
            <a:spAutoFit/>
          </a:bodyPr>
          <a:lstStyle/>
          <a:p>
            <a:pPr defTabSz="623888"/>
            <a:r>
              <a:rPr lang="nl-NL" sz="2500" b="1">
                <a:latin typeface="Times New Roman" pitchFamily="18" charset="0"/>
                <a:cs typeface="Arial" charset="0"/>
              </a:rPr>
              <a:t>H</a:t>
            </a:r>
            <a:endParaRPr lang="nl-NL" sz="1600">
              <a:latin typeface="Times New Roman" pitchFamily="18" charset="0"/>
              <a:cs typeface="Arial" charset="0"/>
            </a:endParaRPr>
          </a:p>
        </p:txBody>
      </p:sp>
      <p:sp>
        <p:nvSpPr>
          <p:cNvPr id="173063" name="Text Box 7"/>
          <p:cNvSpPr txBox="1">
            <a:spLocks noChangeArrowheads="1"/>
          </p:cNvSpPr>
          <p:nvPr/>
        </p:nvSpPr>
        <p:spPr bwMode="auto">
          <a:xfrm>
            <a:off x="2439988" y="1473200"/>
            <a:ext cx="333375" cy="438150"/>
          </a:xfrm>
          <a:prstGeom prst="rect">
            <a:avLst/>
          </a:prstGeom>
          <a:noFill/>
          <a:ln w="9525">
            <a:noFill/>
            <a:miter lim="800000"/>
            <a:headEnd/>
            <a:tailEnd/>
          </a:ln>
        </p:spPr>
        <p:txBody>
          <a:bodyPr wrap="none" lIns="62335" tIns="31167" rIns="62335" bIns="31167">
            <a:spAutoFit/>
          </a:bodyPr>
          <a:lstStyle/>
          <a:p>
            <a:pPr defTabSz="623888"/>
            <a:r>
              <a:rPr lang="nl-NL" sz="2500" b="1">
                <a:latin typeface="Times New Roman" pitchFamily="18" charset="0"/>
                <a:cs typeface="Arial" charset="0"/>
              </a:rPr>
              <a:t>L</a:t>
            </a:r>
            <a:endParaRPr lang="nl-NL" sz="1600">
              <a:latin typeface="Times New Roman" pitchFamily="18"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detail India zomer"/>
          <p:cNvPicPr>
            <a:picLocks noChangeAspect="1" noChangeArrowheads="1"/>
          </p:cNvPicPr>
          <p:nvPr/>
        </p:nvPicPr>
        <p:blipFill>
          <a:blip r:embed="rId2" cstate="print">
            <a:lum bright="-12000" contrast="42000"/>
          </a:blip>
          <a:srcRect/>
          <a:stretch>
            <a:fillRect/>
          </a:stretch>
        </p:blipFill>
        <p:spPr bwMode="auto">
          <a:xfrm>
            <a:off x="1609725" y="728663"/>
            <a:ext cx="3051175" cy="3795712"/>
          </a:xfrm>
          <a:prstGeom prst="rect">
            <a:avLst/>
          </a:prstGeom>
          <a:noFill/>
          <a:ln w="9525">
            <a:noFill/>
            <a:miter lim="800000"/>
            <a:headEnd/>
            <a:tailEnd/>
          </a:ln>
        </p:spPr>
      </p:pic>
      <p:sp>
        <p:nvSpPr>
          <p:cNvPr id="174083" name="Text Box 3"/>
          <p:cNvSpPr txBox="1">
            <a:spLocks noChangeArrowheads="1"/>
          </p:cNvSpPr>
          <p:nvPr/>
        </p:nvSpPr>
        <p:spPr bwMode="auto">
          <a:xfrm>
            <a:off x="830263" y="155575"/>
            <a:ext cx="5243512" cy="354013"/>
          </a:xfrm>
          <a:prstGeom prst="rect">
            <a:avLst/>
          </a:prstGeom>
          <a:noFill/>
          <a:ln w="9525">
            <a:noFill/>
            <a:miter lim="800000"/>
            <a:headEnd/>
            <a:tailEnd/>
          </a:ln>
        </p:spPr>
        <p:txBody>
          <a:bodyPr lIns="62335" tIns="31167" rIns="62335" bIns="31167">
            <a:spAutoFit/>
          </a:bodyPr>
          <a:lstStyle/>
          <a:p>
            <a:pPr defTabSz="623888"/>
            <a:r>
              <a:rPr lang="nl-NL" sz="1900">
                <a:latin typeface="Times New Roman" pitchFamily="18" charset="0"/>
                <a:cs typeface="Arial" charset="0"/>
              </a:rPr>
              <a:t>Maar gaat dan wel over de evenaar heen !</a:t>
            </a:r>
          </a:p>
        </p:txBody>
      </p:sp>
      <p:sp>
        <p:nvSpPr>
          <p:cNvPr id="174084" name="Text Box 4"/>
          <p:cNvSpPr txBox="1">
            <a:spLocks noChangeArrowheads="1"/>
          </p:cNvSpPr>
          <p:nvPr/>
        </p:nvSpPr>
        <p:spPr bwMode="auto">
          <a:xfrm>
            <a:off x="715963" y="2887663"/>
            <a:ext cx="769937" cy="312737"/>
          </a:xfrm>
          <a:prstGeom prst="rect">
            <a:avLst/>
          </a:prstGeom>
          <a:noFill/>
          <a:ln w="9525">
            <a:noFill/>
            <a:miter lim="800000"/>
            <a:headEnd/>
            <a:tailEnd/>
          </a:ln>
        </p:spPr>
        <p:txBody>
          <a:bodyPr wrap="none" lIns="62335" tIns="31167" rIns="62335" bIns="31167">
            <a:spAutoFit/>
          </a:bodyPr>
          <a:lstStyle/>
          <a:p>
            <a:pPr defTabSz="623888"/>
            <a:r>
              <a:rPr lang="nl-NL" sz="1600">
                <a:latin typeface="Times New Roman" pitchFamily="18" charset="0"/>
                <a:cs typeface="Arial" charset="0"/>
              </a:rPr>
              <a:t>evenaar</a:t>
            </a:r>
          </a:p>
        </p:txBody>
      </p:sp>
      <p:sp>
        <p:nvSpPr>
          <p:cNvPr id="174085" name="Line 5"/>
          <p:cNvSpPr>
            <a:spLocks noChangeShapeType="1"/>
          </p:cNvSpPr>
          <p:nvPr/>
        </p:nvSpPr>
        <p:spPr bwMode="auto">
          <a:xfrm>
            <a:off x="1504950" y="3068638"/>
            <a:ext cx="363538" cy="0"/>
          </a:xfrm>
          <a:prstGeom prst="line">
            <a:avLst/>
          </a:prstGeom>
          <a:noFill/>
          <a:ln w="9525">
            <a:solidFill>
              <a:schemeClr val="tx1"/>
            </a:solidFill>
            <a:round/>
            <a:headEnd/>
            <a:tailEnd type="triangle" w="med" len="med"/>
          </a:ln>
        </p:spPr>
        <p:txBody>
          <a:bodyPr wrap="none" anchor="ctr"/>
          <a:lstStyle/>
          <a:p>
            <a:endParaRPr lang="nl-NL"/>
          </a:p>
        </p:txBody>
      </p:sp>
      <p:sp>
        <p:nvSpPr>
          <p:cNvPr id="174086" name="Text Box 7"/>
          <p:cNvSpPr txBox="1">
            <a:spLocks noChangeArrowheads="1"/>
          </p:cNvSpPr>
          <p:nvPr/>
        </p:nvSpPr>
        <p:spPr bwMode="auto">
          <a:xfrm>
            <a:off x="5024438" y="1846263"/>
            <a:ext cx="1204912" cy="249237"/>
          </a:xfrm>
          <a:prstGeom prst="rect">
            <a:avLst/>
          </a:prstGeom>
          <a:noFill/>
          <a:ln w="9525">
            <a:noFill/>
            <a:miter lim="800000"/>
            <a:headEnd/>
            <a:tailEnd/>
          </a:ln>
        </p:spPr>
        <p:txBody>
          <a:bodyPr lIns="62335" tIns="31167" rIns="62335" bIns="31167">
            <a:spAutoFit/>
          </a:bodyPr>
          <a:lstStyle/>
          <a:p>
            <a:pPr defTabSz="623888"/>
            <a:r>
              <a:rPr lang="nl-NL" sz="1200">
                <a:latin typeface="Times New Roman" pitchFamily="18" charset="0"/>
                <a:cs typeface="Arial" charset="0"/>
              </a:rPr>
              <a:t>kreeftskeerkring</a:t>
            </a:r>
            <a:endParaRPr lang="nl-NL" sz="1600">
              <a:latin typeface="Times New Roman" pitchFamily="18" charset="0"/>
              <a:cs typeface="Arial" charset="0"/>
            </a:endParaRPr>
          </a:p>
        </p:txBody>
      </p:sp>
      <p:sp>
        <p:nvSpPr>
          <p:cNvPr id="174087" name="Line 8"/>
          <p:cNvSpPr>
            <a:spLocks noChangeShapeType="1"/>
          </p:cNvSpPr>
          <p:nvPr/>
        </p:nvSpPr>
        <p:spPr bwMode="auto">
          <a:xfrm flipH="1">
            <a:off x="4724400" y="1976438"/>
            <a:ext cx="311150" cy="0"/>
          </a:xfrm>
          <a:prstGeom prst="line">
            <a:avLst/>
          </a:prstGeom>
          <a:noFill/>
          <a:ln w="9525">
            <a:solidFill>
              <a:schemeClr val="tx1"/>
            </a:solidFill>
            <a:round/>
            <a:headEnd/>
            <a:tailEnd type="triangle" w="med" len="med"/>
          </a:ln>
        </p:spPr>
        <p:txBody>
          <a:bodyPr wrap="none" anchor="ctr"/>
          <a:lstStyle/>
          <a:p>
            <a:endParaRPr lang="nl-NL"/>
          </a:p>
        </p:txBody>
      </p:sp>
      <p:sp>
        <p:nvSpPr>
          <p:cNvPr id="174088" name="Text Box 9"/>
          <p:cNvSpPr txBox="1">
            <a:spLocks noChangeArrowheads="1"/>
          </p:cNvSpPr>
          <p:nvPr/>
        </p:nvSpPr>
        <p:spPr bwMode="auto">
          <a:xfrm>
            <a:off x="4879975" y="4108450"/>
            <a:ext cx="1349375" cy="249238"/>
          </a:xfrm>
          <a:prstGeom prst="rect">
            <a:avLst/>
          </a:prstGeom>
          <a:noFill/>
          <a:ln w="9525">
            <a:noFill/>
            <a:miter lim="800000"/>
            <a:headEnd/>
            <a:tailEnd/>
          </a:ln>
        </p:spPr>
        <p:txBody>
          <a:bodyPr lIns="62335" tIns="31167" rIns="62335" bIns="31167">
            <a:spAutoFit/>
          </a:bodyPr>
          <a:lstStyle/>
          <a:p>
            <a:pPr defTabSz="623888"/>
            <a:r>
              <a:rPr lang="nl-NL" sz="1200">
                <a:latin typeface="Times New Roman" pitchFamily="18" charset="0"/>
                <a:cs typeface="Arial" charset="0"/>
              </a:rPr>
              <a:t>steenbokskeerkring</a:t>
            </a:r>
            <a:endParaRPr lang="nl-NL" sz="1600">
              <a:latin typeface="Times New Roman" pitchFamily="18" charset="0"/>
              <a:cs typeface="Arial" charset="0"/>
            </a:endParaRPr>
          </a:p>
        </p:txBody>
      </p:sp>
      <p:sp>
        <p:nvSpPr>
          <p:cNvPr id="174089" name="Line 16"/>
          <p:cNvSpPr>
            <a:spLocks noChangeShapeType="1"/>
          </p:cNvSpPr>
          <p:nvPr/>
        </p:nvSpPr>
        <p:spPr bwMode="auto">
          <a:xfrm flipH="1">
            <a:off x="4672013" y="4211638"/>
            <a:ext cx="207962" cy="0"/>
          </a:xfrm>
          <a:prstGeom prst="line">
            <a:avLst/>
          </a:prstGeom>
          <a:noFill/>
          <a:ln w="9525">
            <a:solidFill>
              <a:schemeClr val="tx1"/>
            </a:solidFill>
            <a:round/>
            <a:headEnd/>
            <a:tailEnd type="triangle" w="med" len="med"/>
          </a:ln>
        </p:spPr>
        <p:txBody>
          <a:bodyPr wrap="none" anchor="ctr"/>
          <a:lstStyle/>
          <a:p>
            <a:endParaRPr lang="nl-NL"/>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detail India zomer"/>
          <p:cNvPicPr>
            <a:picLocks noChangeAspect="1" noChangeArrowheads="1"/>
          </p:cNvPicPr>
          <p:nvPr/>
        </p:nvPicPr>
        <p:blipFill>
          <a:blip r:embed="rId2" cstate="print">
            <a:lum bright="-12000" contrast="42000"/>
          </a:blip>
          <a:srcRect/>
          <a:stretch>
            <a:fillRect/>
          </a:stretch>
        </p:blipFill>
        <p:spPr bwMode="auto">
          <a:xfrm>
            <a:off x="1609725" y="728663"/>
            <a:ext cx="3051175" cy="3795712"/>
          </a:xfrm>
          <a:prstGeom prst="rect">
            <a:avLst/>
          </a:prstGeom>
          <a:noFill/>
          <a:ln w="9525">
            <a:noFill/>
            <a:miter lim="800000"/>
            <a:headEnd/>
            <a:tailEnd/>
          </a:ln>
        </p:spPr>
      </p:pic>
      <p:sp>
        <p:nvSpPr>
          <p:cNvPr id="175107" name="Text Box 4"/>
          <p:cNvSpPr txBox="1">
            <a:spLocks noChangeArrowheads="1"/>
          </p:cNvSpPr>
          <p:nvPr/>
        </p:nvSpPr>
        <p:spPr bwMode="auto">
          <a:xfrm>
            <a:off x="715963" y="2887663"/>
            <a:ext cx="769937" cy="312737"/>
          </a:xfrm>
          <a:prstGeom prst="rect">
            <a:avLst/>
          </a:prstGeom>
          <a:noFill/>
          <a:ln w="9525">
            <a:noFill/>
            <a:miter lim="800000"/>
            <a:headEnd/>
            <a:tailEnd/>
          </a:ln>
        </p:spPr>
        <p:txBody>
          <a:bodyPr wrap="none" lIns="62335" tIns="31167" rIns="62335" bIns="31167">
            <a:spAutoFit/>
          </a:bodyPr>
          <a:lstStyle/>
          <a:p>
            <a:pPr defTabSz="623888"/>
            <a:r>
              <a:rPr lang="nl-NL" sz="1600">
                <a:latin typeface="Times New Roman" pitchFamily="18" charset="0"/>
                <a:cs typeface="Arial" charset="0"/>
              </a:rPr>
              <a:t>evenaar</a:t>
            </a:r>
          </a:p>
        </p:txBody>
      </p:sp>
      <p:sp>
        <p:nvSpPr>
          <p:cNvPr id="175108" name="Line 5"/>
          <p:cNvSpPr>
            <a:spLocks noChangeShapeType="1"/>
          </p:cNvSpPr>
          <p:nvPr/>
        </p:nvSpPr>
        <p:spPr bwMode="auto">
          <a:xfrm>
            <a:off x="1504950" y="3068638"/>
            <a:ext cx="363538" cy="0"/>
          </a:xfrm>
          <a:prstGeom prst="line">
            <a:avLst/>
          </a:prstGeom>
          <a:noFill/>
          <a:ln w="9525">
            <a:solidFill>
              <a:schemeClr val="tx1"/>
            </a:solidFill>
            <a:round/>
            <a:headEnd/>
            <a:tailEnd type="triangle" w="med" len="med"/>
          </a:ln>
        </p:spPr>
        <p:txBody>
          <a:bodyPr wrap="none" anchor="ctr"/>
          <a:lstStyle/>
          <a:p>
            <a:endParaRPr lang="nl-NL"/>
          </a:p>
        </p:txBody>
      </p:sp>
      <p:sp>
        <p:nvSpPr>
          <p:cNvPr id="175109" name="Text Box 6"/>
          <p:cNvSpPr txBox="1">
            <a:spLocks noChangeArrowheads="1"/>
          </p:cNvSpPr>
          <p:nvPr/>
        </p:nvSpPr>
        <p:spPr bwMode="auto">
          <a:xfrm>
            <a:off x="5024438" y="1846263"/>
            <a:ext cx="1204912" cy="249237"/>
          </a:xfrm>
          <a:prstGeom prst="rect">
            <a:avLst/>
          </a:prstGeom>
          <a:noFill/>
          <a:ln w="9525">
            <a:noFill/>
            <a:miter lim="800000"/>
            <a:headEnd/>
            <a:tailEnd/>
          </a:ln>
        </p:spPr>
        <p:txBody>
          <a:bodyPr lIns="62335" tIns="31167" rIns="62335" bIns="31167">
            <a:spAutoFit/>
          </a:bodyPr>
          <a:lstStyle/>
          <a:p>
            <a:pPr defTabSz="623888"/>
            <a:r>
              <a:rPr lang="nl-NL" sz="1200">
                <a:latin typeface="Times New Roman" pitchFamily="18" charset="0"/>
                <a:cs typeface="Arial" charset="0"/>
              </a:rPr>
              <a:t>kreeftskeerkring</a:t>
            </a:r>
            <a:endParaRPr lang="nl-NL" sz="1600">
              <a:latin typeface="Times New Roman" pitchFamily="18" charset="0"/>
              <a:cs typeface="Arial" charset="0"/>
            </a:endParaRPr>
          </a:p>
        </p:txBody>
      </p:sp>
      <p:sp>
        <p:nvSpPr>
          <p:cNvPr id="175110" name="Line 7"/>
          <p:cNvSpPr>
            <a:spLocks noChangeShapeType="1"/>
          </p:cNvSpPr>
          <p:nvPr/>
        </p:nvSpPr>
        <p:spPr bwMode="auto">
          <a:xfrm flipH="1">
            <a:off x="4724400" y="1976438"/>
            <a:ext cx="311150" cy="0"/>
          </a:xfrm>
          <a:prstGeom prst="line">
            <a:avLst/>
          </a:prstGeom>
          <a:noFill/>
          <a:ln w="9525">
            <a:solidFill>
              <a:schemeClr val="tx1"/>
            </a:solidFill>
            <a:round/>
            <a:headEnd/>
            <a:tailEnd type="triangle" w="med" len="med"/>
          </a:ln>
        </p:spPr>
        <p:txBody>
          <a:bodyPr wrap="none" anchor="ctr"/>
          <a:lstStyle/>
          <a:p>
            <a:endParaRPr lang="nl-NL"/>
          </a:p>
        </p:txBody>
      </p:sp>
      <p:sp>
        <p:nvSpPr>
          <p:cNvPr id="175111" name="Text Box 8"/>
          <p:cNvSpPr txBox="1">
            <a:spLocks noChangeArrowheads="1"/>
          </p:cNvSpPr>
          <p:nvPr/>
        </p:nvSpPr>
        <p:spPr bwMode="auto">
          <a:xfrm>
            <a:off x="4879975" y="4108450"/>
            <a:ext cx="1349375" cy="249238"/>
          </a:xfrm>
          <a:prstGeom prst="rect">
            <a:avLst/>
          </a:prstGeom>
          <a:noFill/>
          <a:ln w="9525">
            <a:noFill/>
            <a:miter lim="800000"/>
            <a:headEnd/>
            <a:tailEnd/>
          </a:ln>
        </p:spPr>
        <p:txBody>
          <a:bodyPr lIns="62335" tIns="31167" rIns="62335" bIns="31167">
            <a:spAutoFit/>
          </a:bodyPr>
          <a:lstStyle/>
          <a:p>
            <a:pPr defTabSz="623888"/>
            <a:r>
              <a:rPr lang="nl-NL" sz="1200">
                <a:latin typeface="Times New Roman" pitchFamily="18" charset="0"/>
                <a:cs typeface="Arial" charset="0"/>
              </a:rPr>
              <a:t>steenbokskeerkring</a:t>
            </a:r>
            <a:endParaRPr lang="nl-NL" sz="1600">
              <a:latin typeface="Times New Roman" pitchFamily="18" charset="0"/>
              <a:cs typeface="Arial" charset="0"/>
            </a:endParaRPr>
          </a:p>
        </p:txBody>
      </p:sp>
      <p:sp>
        <p:nvSpPr>
          <p:cNvPr id="175112" name="Line 9"/>
          <p:cNvSpPr>
            <a:spLocks noChangeShapeType="1"/>
          </p:cNvSpPr>
          <p:nvPr/>
        </p:nvSpPr>
        <p:spPr bwMode="auto">
          <a:xfrm flipH="1">
            <a:off x="4672013" y="4211638"/>
            <a:ext cx="207962" cy="0"/>
          </a:xfrm>
          <a:prstGeom prst="line">
            <a:avLst/>
          </a:prstGeom>
          <a:noFill/>
          <a:ln w="9525">
            <a:solidFill>
              <a:schemeClr val="tx1"/>
            </a:solidFill>
            <a:round/>
            <a:headEnd/>
            <a:tailEnd type="triangle" w="med" len="med"/>
          </a:ln>
        </p:spPr>
        <p:txBody>
          <a:bodyPr wrap="none" anchor="ctr"/>
          <a:lstStyle/>
          <a:p>
            <a:endParaRPr lang="nl-NL"/>
          </a:p>
        </p:txBody>
      </p:sp>
      <p:sp>
        <p:nvSpPr>
          <p:cNvPr id="175113" name="Text Box 10"/>
          <p:cNvSpPr txBox="1">
            <a:spLocks noChangeArrowheads="1"/>
          </p:cNvSpPr>
          <p:nvPr/>
        </p:nvSpPr>
        <p:spPr bwMode="auto">
          <a:xfrm>
            <a:off x="207963" y="155575"/>
            <a:ext cx="6021387" cy="354013"/>
          </a:xfrm>
          <a:prstGeom prst="rect">
            <a:avLst/>
          </a:prstGeom>
          <a:noFill/>
          <a:ln w="9525">
            <a:noFill/>
            <a:miter lim="800000"/>
            <a:headEnd/>
            <a:tailEnd/>
          </a:ln>
        </p:spPr>
        <p:txBody>
          <a:bodyPr lIns="62335" tIns="31167" rIns="62335" bIns="31167">
            <a:spAutoFit/>
          </a:bodyPr>
          <a:lstStyle/>
          <a:p>
            <a:pPr defTabSz="623888"/>
            <a:r>
              <a:rPr lang="nl-NL" sz="1900">
                <a:latin typeface="Times New Roman" pitchFamily="18" charset="0"/>
                <a:cs typeface="Arial" charset="0"/>
              </a:rPr>
              <a:t>en dan geldt de regel : Noord.halfrond afwijking naar rechts!</a:t>
            </a:r>
            <a:endParaRPr lang="nl-NL" sz="1600">
              <a:latin typeface="Times New Roman" pitchFamily="18"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lucht"/>
          <p:cNvPicPr>
            <a:picLocks noChangeAspect="1" noChangeArrowheads="1"/>
          </p:cNvPicPr>
          <p:nvPr/>
        </p:nvPicPr>
        <p:blipFill>
          <a:blip r:embed="rId2" cstate="print">
            <a:lum bright="-6000" contrast="36000"/>
          </a:blip>
          <a:srcRect/>
          <a:stretch>
            <a:fillRect/>
          </a:stretch>
        </p:blipFill>
        <p:spPr bwMode="auto">
          <a:xfrm>
            <a:off x="234950" y="179388"/>
            <a:ext cx="5994400" cy="4157662"/>
          </a:xfrm>
          <a:prstGeom prst="rect">
            <a:avLst/>
          </a:prstGeom>
          <a:noFill/>
          <a:ln w="9525">
            <a:noFill/>
            <a:miter lim="800000"/>
            <a:headEnd/>
            <a:tailEnd/>
          </a:ln>
        </p:spPr>
      </p:pic>
      <p:sp>
        <p:nvSpPr>
          <p:cNvPr id="144387" name="Text Box 4"/>
          <p:cNvSpPr txBox="1">
            <a:spLocks noChangeArrowheads="1"/>
          </p:cNvSpPr>
          <p:nvPr/>
        </p:nvSpPr>
        <p:spPr bwMode="auto">
          <a:xfrm>
            <a:off x="3736975" y="155575"/>
            <a:ext cx="2014538" cy="312738"/>
          </a:xfrm>
          <a:prstGeom prst="rect">
            <a:avLst/>
          </a:prstGeom>
          <a:noFill/>
          <a:ln w="9525">
            <a:noFill/>
            <a:miter lim="800000"/>
            <a:headEnd/>
            <a:tailEnd/>
          </a:ln>
        </p:spPr>
        <p:txBody>
          <a:bodyPr wrap="none" lIns="62335" tIns="31167" rIns="62335" bIns="31167">
            <a:spAutoFit/>
          </a:bodyPr>
          <a:lstStyle/>
          <a:p>
            <a:pPr defTabSz="623888"/>
            <a:r>
              <a:rPr lang="nl-NL" sz="1600">
                <a:latin typeface="Times New Roman" pitchFamily="18" charset="0"/>
                <a:cs typeface="Arial" charset="0"/>
              </a:rPr>
              <a:t>Afgekoelde lucht daalt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india moesson"/>
          <p:cNvPicPr>
            <a:picLocks noChangeAspect="1" noChangeArrowheads="1"/>
          </p:cNvPicPr>
          <p:nvPr/>
        </p:nvPicPr>
        <p:blipFill>
          <a:blip r:embed="rId2" cstate="print">
            <a:lum bright="-6000" contrast="30000"/>
          </a:blip>
          <a:srcRect/>
          <a:stretch>
            <a:fillRect/>
          </a:stretch>
        </p:blipFill>
        <p:spPr bwMode="auto">
          <a:xfrm>
            <a:off x="1141413" y="523875"/>
            <a:ext cx="4102100" cy="3852863"/>
          </a:xfrm>
          <a:prstGeom prst="rect">
            <a:avLst/>
          </a:prstGeom>
          <a:noFill/>
          <a:ln w="9525">
            <a:noFill/>
            <a:miter lim="800000"/>
            <a:headEnd/>
            <a:tailEnd/>
          </a:ln>
        </p:spPr>
      </p:pic>
      <p:sp>
        <p:nvSpPr>
          <p:cNvPr id="176131" name="Text Box 3"/>
          <p:cNvSpPr txBox="1">
            <a:spLocks noChangeArrowheads="1"/>
          </p:cNvSpPr>
          <p:nvPr/>
        </p:nvSpPr>
        <p:spPr bwMode="auto">
          <a:xfrm>
            <a:off x="1349375" y="0"/>
            <a:ext cx="4319588" cy="395288"/>
          </a:xfrm>
          <a:prstGeom prst="rect">
            <a:avLst/>
          </a:prstGeom>
          <a:noFill/>
          <a:ln w="9525">
            <a:noFill/>
            <a:miter lim="800000"/>
            <a:headEnd/>
            <a:tailEnd/>
          </a:ln>
        </p:spPr>
        <p:txBody>
          <a:bodyPr lIns="62335" tIns="31167" rIns="62335" bIns="31167">
            <a:spAutoFit/>
          </a:bodyPr>
          <a:lstStyle/>
          <a:p>
            <a:pPr defTabSz="623888"/>
            <a:r>
              <a:rPr lang="nl-NL" sz="2200">
                <a:latin typeface="Times New Roman" pitchFamily="18" charset="0"/>
                <a:cs typeface="Arial" charset="0"/>
              </a:rPr>
              <a:t>Zomerperiode : natte moesson</a:t>
            </a:r>
            <a:endParaRPr lang="nl-NL" sz="1600">
              <a:latin typeface="Times New Roman" pitchFamily="18"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india passaat"/>
          <p:cNvPicPr>
            <a:picLocks noChangeAspect="1" noChangeArrowheads="1"/>
          </p:cNvPicPr>
          <p:nvPr/>
        </p:nvPicPr>
        <p:blipFill>
          <a:blip r:embed="rId2" cstate="print">
            <a:lum bright="-12000" contrast="30000"/>
          </a:blip>
          <a:srcRect/>
          <a:stretch>
            <a:fillRect/>
          </a:stretch>
        </p:blipFill>
        <p:spPr bwMode="auto">
          <a:xfrm>
            <a:off x="1141413" y="520700"/>
            <a:ext cx="4102100" cy="3973513"/>
          </a:xfrm>
          <a:prstGeom prst="rect">
            <a:avLst/>
          </a:prstGeom>
          <a:noFill/>
          <a:ln w="9525">
            <a:noFill/>
            <a:miter lim="800000"/>
            <a:headEnd/>
            <a:tailEnd/>
          </a:ln>
        </p:spPr>
      </p:pic>
      <p:sp>
        <p:nvSpPr>
          <p:cNvPr id="177155" name="Text Box 3"/>
          <p:cNvSpPr txBox="1">
            <a:spLocks noChangeArrowheads="1"/>
          </p:cNvSpPr>
          <p:nvPr/>
        </p:nvSpPr>
        <p:spPr bwMode="auto">
          <a:xfrm>
            <a:off x="830263" y="104775"/>
            <a:ext cx="4932362" cy="644525"/>
          </a:xfrm>
          <a:prstGeom prst="rect">
            <a:avLst/>
          </a:prstGeom>
          <a:noFill/>
          <a:ln w="9525">
            <a:noFill/>
            <a:miter lim="800000"/>
            <a:headEnd/>
            <a:tailEnd/>
          </a:ln>
        </p:spPr>
        <p:txBody>
          <a:bodyPr lIns="62335" tIns="31167" rIns="62335" bIns="31167">
            <a:spAutoFit/>
          </a:bodyPr>
          <a:lstStyle/>
          <a:p>
            <a:pPr defTabSz="623888"/>
            <a:r>
              <a:rPr lang="nl-NL" sz="2200">
                <a:latin typeface="Times New Roman" pitchFamily="18" charset="0"/>
                <a:cs typeface="Arial" charset="0"/>
              </a:rPr>
              <a:t>Winterperiode : droge noordoost moesson</a:t>
            </a:r>
            <a:r>
              <a:rPr lang="nl-NL" sz="1600">
                <a:latin typeface="Times New Roman" pitchFamily="18" charset="0"/>
                <a:cs typeface="Arial" charset="0"/>
              </a:rPr>
              <a:t> (of gewoon de noordoost passaat zoals normaal)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lucht"/>
          <p:cNvPicPr>
            <a:picLocks noChangeAspect="1" noChangeArrowheads="1"/>
          </p:cNvPicPr>
          <p:nvPr/>
        </p:nvPicPr>
        <p:blipFill>
          <a:blip r:embed="rId2" cstate="print">
            <a:lum bright="-6000" contrast="36000"/>
          </a:blip>
          <a:srcRect/>
          <a:stretch>
            <a:fillRect/>
          </a:stretch>
        </p:blipFill>
        <p:spPr bwMode="auto">
          <a:xfrm>
            <a:off x="234950" y="179388"/>
            <a:ext cx="5994400" cy="4157662"/>
          </a:xfrm>
          <a:prstGeom prst="rect">
            <a:avLst/>
          </a:prstGeom>
          <a:noFill/>
          <a:ln w="9525">
            <a:noFill/>
            <a:miter lim="800000"/>
            <a:headEnd/>
            <a:tailEnd/>
          </a:ln>
        </p:spPr>
      </p:pic>
      <p:sp>
        <p:nvSpPr>
          <p:cNvPr id="145411" name="Text Box 3"/>
          <p:cNvSpPr txBox="1">
            <a:spLocks noChangeArrowheads="1"/>
          </p:cNvSpPr>
          <p:nvPr/>
        </p:nvSpPr>
        <p:spPr bwMode="auto">
          <a:xfrm>
            <a:off x="3736975" y="155575"/>
            <a:ext cx="2014538" cy="312738"/>
          </a:xfrm>
          <a:prstGeom prst="rect">
            <a:avLst/>
          </a:prstGeom>
          <a:noFill/>
          <a:ln w="9525">
            <a:noFill/>
            <a:miter lim="800000"/>
            <a:headEnd/>
            <a:tailEnd/>
          </a:ln>
        </p:spPr>
        <p:txBody>
          <a:bodyPr wrap="none" lIns="62335" tIns="31167" rIns="62335" bIns="31167">
            <a:spAutoFit/>
          </a:bodyPr>
          <a:lstStyle/>
          <a:p>
            <a:pPr defTabSz="623888"/>
            <a:r>
              <a:rPr lang="nl-NL" sz="1600">
                <a:latin typeface="Times New Roman" pitchFamily="18" charset="0"/>
                <a:cs typeface="Arial" charset="0"/>
              </a:rPr>
              <a:t>Afgekoelde lucht daalt</a:t>
            </a:r>
          </a:p>
        </p:txBody>
      </p:sp>
      <p:sp>
        <p:nvSpPr>
          <p:cNvPr id="47108" name="Text Box 4"/>
          <p:cNvSpPr txBox="1">
            <a:spLocks noChangeArrowheads="1"/>
          </p:cNvSpPr>
          <p:nvPr/>
        </p:nvSpPr>
        <p:spPr bwMode="auto">
          <a:xfrm>
            <a:off x="3189288" y="520700"/>
            <a:ext cx="3005137" cy="311150"/>
          </a:xfrm>
          <a:prstGeom prst="rect">
            <a:avLst/>
          </a:prstGeom>
          <a:noFill/>
          <a:ln w="9525">
            <a:noFill/>
            <a:miter lim="800000"/>
            <a:headEnd/>
            <a:tailEnd/>
          </a:ln>
        </p:spPr>
        <p:txBody>
          <a:bodyPr wrap="none" lIns="62335" tIns="31167" rIns="62335" bIns="31167">
            <a:spAutoFit/>
          </a:bodyPr>
          <a:lstStyle/>
          <a:p>
            <a:pPr defTabSz="623888"/>
            <a:r>
              <a:rPr lang="nl-NL" sz="1600">
                <a:latin typeface="Times New Roman" pitchFamily="18" charset="0"/>
                <a:cs typeface="Arial" charset="0"/>
              </a:rPr>
              <a:t>en er ontstaat een Hogedrukgebied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2000" fill="hold"/>
                                        <p:tgtEl>
                                          <p:spTgt spid="47108"/>
                                        </p:tgtEl>
                                        <p:attrNameLst>
                                          <p:attrName>ppt_x</p:attrName>
                                        </p:attrNameLst>
                                      </p:cBhvr>
                                      <p:tavLst>
                                        <p:tav tm="0">
                                          <p:val>
                                            <p:strVal val="1+#ppt_w/2"/>
                                          </p:val>
                                        </p:tav>
                                        <p:tav tm="100000">
                                          <p:val>
                                            <p:strVal val="#ppt_x"/>
                                          </p:val>
                                        </p:tav>
                                      </p:tavLst>
                                    </p:anim>
                                    <p:anim calcmode="lin" valueType="num">
                                      <p:cBhvr additive="base">
                                        <p:cTn id="8" dur="2000" fill="hold"/>
                                        <p:tgtEl>
                                          <p:spTgt spid="47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lucht"/>
          <p:cNvPicPr>
            <a:picLocks noChangeAspect="1" noChangeArrowheads="1"/>
          </p:cNvPicPr>
          <p:nvPr/>
        </p:nvPicPr>
        <p:blipFill>
          <a:blip r:embed="rId2" cstate="print">
            <a:lum bright="-6000" contrast="36000"/>
          </a:blip>
          <a:srcRect/>
          <a:stretch>
            <a:fillRect/>
          </a:stretch>
        </p:blipFill>
        <p:spPr bwMode="auto">
          <a:xfrm>
            <a:off x="234950" y="179388"/>
            <a:ext cx="5994400" cy="4157662"/>
          </a:xfrm>
          <a:prstGeom prst="rect">
            <a:avLst/>
          </a:prstGeom>
          <a:noFill/>
          <a:ln w="9525">
            <a:noFill/>
            <a:miter lim="800000"/>
            <a:headEnd/>
            <a:tailEnd/>
          </a:ln>
        </p:spPr>
      </p:pic>
      <p:sp>
        <p:nvSpPr>
          <p:cNvPr id="146435" name="Text Box 5"/>
          <p:cNvSpPr txBox="1">
            <a:spLocks noChangeArrowheads="1"/>
          </p:cNvSpPr>
          <p:nvPr/>
        </p:nvSpPr>
        <p:spPr bwMode="auto">
          <a:xfrm>
            <a:off x="727075" y="0"/>
            <a:ext cx="5203825" cy="312738"/>
          </a:xfrm>
          <a:prstGeom prst="rect">
            <a:avLst/>
          </a:prstGeom>
          <a:noFill/>
          <a:ln w="9525">
            <a:noFill/>
            <a:miter lim="800000"/>
            <a:headEnd/>
            <a:tailEnd/>
          </a:ln>
        </p:spPr>
        <p:txBody>
          <a:bodyPr wrap="none" lIns="62335" tIns="31167" rIns="62335" bIns="31167">
            <a:spAutoFit/>
          </a:bodyPr>
          <a:lstStyle/>
          <a:p>
            <a:pPr defTabSz="623888"/>
            <a:r>
              <a:rPr lang="nl-NL" sz="1600">
                <a:latin typeface="Times New Roman" pitchFamily="18" charset="0"/>
                <a:cs typeface="Arial" charset="0"/>
              </a:rPr>
              <a:t>Lucht verplaatst zich van een Hoge naar een Lagedrukgebied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luchtbeweging evenaar"/>
          <p:cNvPicPr>
            <a:picLocks noChangeAspect="1" noChangeArrowheads="1"/>
          </p:cNvPicPr>
          <p:nvPr/>
        </p:nvPicPr>
        <p:blipFill>
          <a:blip r:embed="rId2" cstate="print">
            <a:lum contrast="6000"/>
          </a:blip>
          <a:srcRect/>
          <a:stretch>
            <a:fillRect/>
          </a:stretch>
        </p:blipFill>
        <p:spPr bwMode="auto">
          <a:xfrm>
            <a:off x="522288" y="987425"/>
            <a:ext cx="5707062" cy="2386013"/>
          </a:xfrm>
          <a:prstGeom prst="rect">
            <a:avLst/>
          </a:prstGeom>
          <a:noFill/>
          <a:ln w="9525">
            <a:noFill/>
            <a:miter lim="800000"/>
            <a:headEnd/>
            <a:tailEnd/>
          </a:ln>
        </p:spPr>
      </p:pic>
      <p:sp>
        <p:nvSpPr>
          <p:cNvPr id="147459" name="Text Box 4"/>
          <p:cNvSpPr txBox="1">
            <a:spLocks noChangeArrowheads="1"/>
          </p:cNvSpPr>
          <p:nvPr/>
        </p:nvSpPr>
        <p:spPr bwMode="auto">
          <a:xfrm>
            <a:off x="466725" y="3692525"/>
            <a:ext cx="4919663" cy="395288"/>
          </a:xfrm>
          <a:prstGeom prst="rect">
            <a:avLst/>
          </a:prstGeom>
          <a:noFill/>
          <a:ln w="9525">
            <a:noFill/>
            <a:miter lim="800000"/>
            <a:headEnd/>
            <a:tailEnd/>
          </a:ln>
        </p:spPr>
        <p:txBody>
          <a:bodyPr wrap="none" lIns="62335" tIns="31167" rIns="62335" bIns="31167">
            <a:spAutoFit/>
          </a:bodyPr>
          <a:lstStyle/>
          <a:p>
            <a:pPr defTabSz="623888"/>
            <a:r>
              <a:rPr lang="nl-NL" sz="2200">
                <a:latin typeface="Times New Roman" pitchFamily="18" charset="0"/>
                <a:cs typeface="Arial" charset="0"/>
              </a:rPr>
              <a:t>Bij de evenaar stijgende opgewarmde lucht</a:t>
            </a:r>
            <a:endParaRPr lang="nl-NL" sz="1600">
              <a:latin typeface="Times New Roman" pitchFamily="18" charset="0"/>
              <a:cs typeface="Arial" charset="0"/>
            </a:endParaRPr>
          </a:p>
        </p:txBody>
      </p:sp>
      <p:sp>
        <p:nvSpPr>
          <p:cNvPr id="147460" name="Text Box 3"/>
          <p:cNvSpPr txBox="1">
            <a:spLocks noChangeArrowheads="1"/>
          </p:cNvSpPr>
          <p:nvPr/>
        </p:nvSpPr>
        <p:spPr bwMode="auto">
          <a:xfrm>
            <a:off x="415925" y="4157663"/>
            <a:ext cx="5411788" cy="395287"/>
          </a:xfrm>
          <a:prstGeom prst="rect">
            <a:avLst/>
          </a:prstGeom>
          <a:noFill/>
          <a:ln w="9525">
            <a:noFill/>
            <a:miter lim="800000"/>
            <a:headEnd/>
            <a:tailEnd/>
          </a:ln>
        </p:spPr>
        <p:txBody>
          <a:bodyPr wrap="none" lIns="62335" tIns="31167" rIns="62335" bIns="31167">
            <a:spAutoFit/>
          </a:bodyPr>
          <a:lstStyle/>
          <a:p>
            <a:pPr defTabSz="623888"/>
            <a:r>
              <a:rPr lang="nl-NL" sz="2200">
                <a:latin typeface="Times New Roman" pitchFamily="18" charset="0"/>
                <a:cs typeface="Arial" charset="0"/>
              </a:rPr>
              <a:t>Rond de </a:t>
            </a:r>
            <a:r>
              <a:rPr lang="nl-NL" sz="2200" b="1">
                <a:latin typeface="Times New Roman" pitchFamily="18" charset="0"/>
                <a:cs typeface="Arial" charset="0"/>
              </a:rPr>
              <a:t>keerkringen</a:t>
            </a:r>
            <a:r>
              <a:rPr lang="nl-NL" sz="2200">
                <a:latin typeface="Times New Roman" pitchFamily="18" charset="0"/>
                <a:cs typeface="Arial" charset="0"/>
              </a:rPr>
              <a:t> dalende afgekoelde lucht</a:t>
            </a:r>
            <a:endParaRPr lang="nl-NL" sz="1600">
              <a:latin typeface="Times New Roman" pitchFamily="18"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luchtbeweging evenaar"/>
          <p:cNvPicPr>
            <a:picLocks noChangeAspect="1" noChangeArrowheads="1"/>
          </p:cNvPicPr>
          <p:nvPr/>
        </p:nvPicPr>
        <p:blipFill>
          <a:blip r:embed="rId2" cstate="print">
            <a:lum contrast="6000"/>
          </a:blip>
          <a:srcRect/>
          <a:stretch>
            <a:fillRect/>
          </a:stretch>
        </p:blipFill>
        <p:spPr bwMode="auto">
          <a:xfrm>
            <a:off x="450850" y="987425"/>
            <a:ext cx="5778500" cy="2416175"/>
          </a:xfrm>
          <a:prstGeom prst="rect">
            <a:avLst/>
          </a:prstGeom>
          <a:noFill/>
          <a:ln w="9525">
            <a:noFill/>
            <a:miter lim="800000"/>
            <a:headEnd/>
            <a:tailEnd/>
          </a:ln>
        </p:spPr>
      </p:pic>
      <p:sp>
        <p:nvSpPr>
          <p:cNvPr id="148483" name="Text Box 3"/>
          <p:cNvSpPr txBox="1">
            <a:spLocks noChangeArrowheads="1"/>
          </p:cNvSpPr>
          <p:nvPr/>
        </p:nvSpPr>
        <p:spPr bwMode="auto">
          <a:xfrm>
            <a:off x="857250" y="3617913"/>
            <a:ext cx="4094163" cy="395287"/>
          </a:xfrm>
          <a:prstGeom prst="rect">
            <a:avLst/>
          </a:prstGeom>
          <a:noFill/>
          <a:ln w="9525">
            <a:noFill/>
            <a:miter lim="800000"/>
            <a:headEnd/>
            <a:tailEnd/>
          </a:ln>
        </p:spPr>
        <p:txBody>
          <a:bodyPr wrap="none" lIns="62335" tIns="31167" rIns="62335" bIns="31167">
            <a:spAutoFit/>
          </a:bodyPr>
          <a:lstStyle/>
          <a:p>
            <a:pPr defTabSz="623888"/>
            <a:r>
              <a:rPr lang="nl-NL" sz="2200">
                <a:latin typeface="Times New Roman" pitchFamily="18" charset="0"/>
                <a:cs typeface="Arial" charset="0"/>
              </a:rPr>
              <a:t>Lage drukgebieden rond de evenaar</a:t>
            </a:r>
          </a:p>
        </p:txBody>
      </p:sp>
      <p:sp>
        <p:nvSpPr>
          <p:cNvPr id="148484" name="Text Box 3"/>
          <p:cNvSpPr txBox="1">
            <a:spLocks noChangeArrowheads="1"/>
          </p:cNvSpPr>
          <p:nvPr/>
        </p:nvSpPr>
        <p:spPr bwMode="auto">
          <a:xfrm>
            <a:off x="760413" y="4108450"/>
            <a:ext cx="4662487" cy="395288"/>
          </a:xfrm>
          <a:prstGeom prst="rect">
            <a:avLst/>
          </a:prstGeom>
          <a:noFill/>
          <a:ln w="9525">
            <a:noFill/>
            <a:miter lim="800000"/>
            <a:headEnd/>
            <a:tailEnd/>
          </a:ln>
        </p:spPr>
        <p:txBody>
          <a:bodyPr wrap="none" lIns="62335" tIns="31167" rIns="62335" bIns="31167">
            <a:spAutoFit/>
          </a:bodyPr>
          <a:lstStyle/>
          <a:p>
            <a:pPr defTabSz="623888"/>
            <a:r>
              <a:rPr lang="nl-NL" sz="2200">
                <a:latin typeface="Times New Roman" pitchFamily="18" charset="0"/>
                <a:cs typeface="Arial" charset="0"/>
              </a:rPr>
              <a:t>Hoge drukgebieden rond de Keerkringen</a:t>
            </a:r>
            <a:endParaRPr lang="nl-NL" sz="1600">
              <a:latin typeface="Times New Roman" pitchFamily="18"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luchtbeweging evenaar"/>
          <p:cNvPicPr>
            <a:picLocks noChangeAspect="1" noChangeArrowheads="1"/>
          </p:cNvPicPr>
          <p:nvPr/>
        </p:nvPicPr>
        <p:blipFill>
          <a:blip r:embed="rId2" cstate="print">
            <a:lum contrast="6000"/>
          </a:blip>
          <a:srcRect/>
          <a:stretch>
            <a:fillRect/>
          </a:stretch>
        </p:blipFill>
        <p:spPr bwMode="auto">
          <a:xfrm>
            <a:off x="0" y="987425"/>
            <a:ext cx="6229350" cy="2605088"/>
          </a:xfrm>
          <a:prstGeom prst="rect">
            <a:avLst/>
          </a:prstGeom>
          <a:noFill/>
          <a:ln w="9525">
            <a:noFill/>
            <a:miter lim="800000"/>
            <a:headEnd/>
            <a:tailEnd/>
          </a:ln>
        </p:spPr>
      </p:pic>
      <p:sp>
        <p:nvSpPr>
          <p:cNvPr id="149507" name="Text Box 3"/>
          <p:cNvSpPr txBox="1">
            <a:spLocks noChangeArrowheads="1"/>
          </p:cNvSpPr>
          <p:nvPr/>
        </p:nvSpPr>
        <p:spPr bwMode="auto">
          <a:xfrm>
            <a:off x="207963" y="3640138"/>
            <a:ext cx="5822950" cy="395287"/>
          </a:xfrm>
          <a:prstGeom prst="rect">
            <a:avLst/>
          </a:prstGeom>
          <a:noFill/>
          <a:ln w="9525">
            <a:noFill/>
            <a:miter lim="800000"/>
            <a:headEnd/>
            <a:tailEnd/>
          </a:ln>
        </p:spPr>
        <p:txBody>
          <a:bodyPr wrap="none" lIns="62335" tIns="31167" rIns="62335" bIns="31167">
            <a:spAutoFit/>
          </a:bodyPr>
          <a:lstStyle/>
          <a:p>
            <a:pPr defTabSz="623888"/>
            <a:r>
              <a:rPr lang="pt-BR" sz="2200">
                <a:latin typeface="Times New Roman" pitchFamily="18" charset="0"/>
                <a:cs typeface="Arial" charset="0"/>
              </a:rPr>
              <a:t>De situatie bij A op de figuur wordt </a:t>
            </a:r>
            <a:r>
              <a:rPr lang="pt-BR" sz="2200" b="1" u="sng">
                <a:latin typeface="Times New Roman" pitchFamily="18" charset="0"/>
                <a:cs typeface="Arial" charset="0"/>
              </a:rPr>
              <a:t>wind</a:t>
            </a:r>
            <a:r>
              <a:rPr lang="pt-BR" sz="2200">
                <a:latin typeface="Times New Roman" pitchFamily="18" charset="0"/>
                <a:cs typeface="Arial" charset="0"/>
              </a:rPr>
              <a:t> genoemd</a:t>
            </a:r>
            <a:endParaRPr lang="nl-NL" sz="1900">
              <a:latin typeface="Times New Roman" pitchFamily="18"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Oval 2"/>
          <p:cNvSpPr>
            <a:spLocks noChangeArrowheads="1"/>
          </p:cNvSpPr>
          <p:nvPr/>
        </p:nvSpPr>
        <p:spPr bwMode="auto">
          <a:xfrm>
            <a:off x="1246188" y="571500"/>
            <a:ext cx="3736975" cy="3587750"/>
          </a:xfrm>
          <a:prstGeom prst="ellipse">
            <a:avLst/>
          </a:prstGeom>
          <a:solidFill>
            <a:schemeClr val="bg1"/>
          </a:solidFill>
          <a:ln w="38100">
            <a:solidFill>
              <a:schemeClr val="tx1"/>
            </a:solidFill>
            <a:round/>
            <a:headEnd/>
            <a:tailEnd/>
          </a:ln>
        </p:spPr>
        <p:txBody>
          <a:bodyPr wrap="none" lIns="62335" tIns="31167" rIns="62335" bIns="31167" anchor="ctr"/>
          <a:lstStyle/>
          <a:p>
            <a:pPr algn="ctr" defTabSz="623888"/>
            <a:r>
              <a:rPr lang="pt-BR" sz="2700">
                <a:latin typeface="Times New Roman" pitchFamily="18" charset="0"/>
                <a:cs typeface="Arial" charset="0"/>
              </a:rPr>
              <a:t>L      L      L      L  </a:t>
            </a:r>
            <a:endParaRPr lang="nl-NL" sz="2700">
              <a:latin typeface="Times New Roman" pitchFamily="18" charset="0"/>
              <a:cs typeface="Arial" charset="0"/>
            </a:endParaRPr>
          </a:p>
        </p:txBody>
      </p:sp>
      <p:sp>
        <p:nvSpPr>
          <p:cNvPr id="150531" name="Line 3"/>
          <p:cNvSpPr>
            <a:spLocks noChangeShapeType="1"/>
          </p:cNvSpPr>
          <p:nvPr/>
        </p:nvSpPr>
        <p:spPr bwMode="auto">
          <a:xfrm>
            <a:off x="1246188" y="2392363"/>
            <a:ext cx="3736975" cy="0"/>
          </a:xfrm>
          <a:prstGeom prst="line">
            <a:avLst/>
          </a:prstGeom>
          <a:noFill/>
          <a:ln w="9525">
            <a:solidFill>
              <a:schemeClr val="tx1"/>
            </a:solidFill>
            <a:round/>
            <a:headEnd/>
            <a:tailEnd/>
          </a:ln>
        </p:spPr>
        <p:txBody>
          <a:bodyPr/>
          <a:lstStyle/>
          <a:p>
            <a:endParaRPr lang="nl-NL"/>
          </a:p>
        </p:txBody>
      </p:sp>
      <p:sp>
        <p:nvSpPr>
          <p:cNvPr id="150532" name="Line 4"/>
          <p:cNvSpPr>
            <a:spLocks noChangeShapeType="1"/>
          </p:cNvSpPr>
          <p:nvPr/>
        </p:nvSpPr>
        <p:spPr bwMode="auto">
          <a:xfrm>
            <a:off x="1349375" y="1819275"/>
            <a:ext cx="3582988" cy="0"/>
          </a:xfrm>
          <a:prstGeom prst="line">
            <a:avLst/>
          </a:prstGeom>
          <a:noFill/>
          <a:ln w="9525">
            <a:solidFill>
              <a:schemeClr val="tx1"/>
            </a:solidFill>
            <a:prstDash val="sysDot"/>
            <a:round/>
            <a:headEnd/>
            <a:tailEnd/>
          </a:ln>
        </p:spPr>
        <p:txBody>
          <a:bodyPr/>
          <a:lstStyle/>
          <a:p>
            <a:endParaRPr lang="nl-NL"/>
          </a:p>
        </p:txBody>
      </p:sp>
      <p:sp>
        <p:nvSpPr>
          <p:cNvPr id="150533" name="Line 5"/>
          <p:cNvSpPr>
            <a:spLocks noChangeShapeType="1"/>
          </p:cNvSpPr>
          <p:nvPr/>
        </p:nvSpPr>
        <p:spPr bwMode="auto">
          <a:xfrm>
            <a:off x="1298575" y="2860675"/>
            <a:ext cx="0" cy="0"/>
          </a:xfrm>
          <a:prstGeom prst="line">
            <a:avLst/>
          </a:prstGeom>
          <a:noFill/>
          <a:ln w="9525">
            <a:solidFill>
              <a:schemeClr val="tx1"/>
            </a:solidFill>
            <a:round/>
            <a:headEnd/>
            <a:tailEnd/>
          </a:ln>
        </p:spPr>
        <p:txBody>
          <a:bodyPr/>
          <a:lstStyle/>
          <a:p>
            <a:endParaRPr lang="nl-NL"/>
          </a:p>
        </p:txBody>
      </p:sp>
      <p:sp>
        <p:nvSpPr>
          <p:cNvPr id="150534" name="Line 6"/>
          <p:cNvSpPr>
            <a:spLocks noChangeShapeType="1"/>
          </p:cNvSpPr>
          <p:nvPr/>
        </p:nvSpPr>
        <p:spPr bwMode="auto">
          <a:xfrm>
            <a:off x="1349375" y="3016250"/>
            <a:ext cx="3530600" cy="0"/>
          </a:xfrm>
          <a:prstGeom prst="line">
            <a:avLst/>
          </a:prstGeom>
          <a:noFill/>
          <a:ln w="9525">
            <a:solidFill>
              <a:schemeClr val="tx1"/>
            </a:solidFill>
            <a:prstDash val="sysDot"/>
            <a:round/>
            <a:headEnd/>
            <a:tailEnd/>
          </a:ln>
        </p:spPr>
        <p:txBody>
          <a:bodyPr/>
          <a:lstStyle/>
          <a:p>
            <a:endParaRPr lang="nl-NL"/>
          </a:p>
        </p:txBody>
      </p:sp>
      <p:sp>
        <p:nvSpPr>
          <p:cNvPr id="150535" name="Line 7"/>
          <p:cNvSpPr>
            <a:spLocks noChangeShapeType="1"/>
          </p:cNvSpPr>
          <p:nvPr/>
        </p:nvSpPr>
        <p:spPr bwMode="auto">
          <a:xfrm>
            <a:off x="1817688" y="1039813"/>
            <a:ext cx="2543175" cy="0"/>
          </a:xfrm>
          <a:prstGeom prst="line">
            <a:avLst/>
          </a:prstGeom>
          <a:noFill/>
          <a:ln w="9525" cap="rnd">
            <a:solidFill>
              <a:schemeClr val="tx1"/>
            </a:solidFill>
            <a:prstDash val="sysDot"/>
            <a:round/>
            <a:headEnd/>
            <a:tailEnd/>
          </a:ln>
        </p:spPr>
        <p:txBody>
          <a:bodyPr/>
          <a:lstStyle/>
          <a:p>
            <a:endParaRPr lang="nl-NL"/>
          </a:p>
        </p:txBody>
      </p:sp>
      <p:sp>
        <p:nvSpPr>
          <p:cNvPr id="150536" name="Line 8"/>
          <p:cNvSpPr>
            <a:spLocks noChangeShapeType="1"/>
          </p:cNvSpPr>
          <p:nvPr/>
        </p:nvSpPr>
        <p:spPr bwMode="auto">
          <a:xfrm>
            <a:off x="1920875" y="3743325"/>
            <a:ext cx="2439988" cy="0"/>
          </a:xfrm>
          <a:prstGeom prst="line">
            <a:avLst/>
          </a:prstGeom>
          <a:noFill/>
          <a:ln w="9525" cap="rnd">
            <a:solidFill>
              <a:schemeClr val="tx1"/>
            </a:solidFill>
            <a:prstDash val="sysDot"/>
            <a:round/>
            <a:headEnd/>
            <a:tailEnd/>
          </a:ln>
        </p:spPr>
        <p:txBody>
          <a:bodyPr/>
          <a:lstStyle/>
          <a:p>
            <a:endParaRPr lang="nl-NL"/>
          </a:p>
        </p:txBody>
      </p:sp>
      <p:sp>
        <p:nvSpPr>
          <p:cNvPr id="150537" name="Text Box 9"/>
          <p:cNvSpPr txBox="1">
            <a:spLocks noChangeArrowheads="1"/>
          </p:cNvSpPr>
          <p:nvPr/>
        </p:nvSpPr>
        <p:spPr bwMode="auto">
          <a:xfrm>
            <a:off x="1660525" y="1611313"/>
            <a:ext cx="3114675" cy="396875"/>
          </a:xfrm>
          <a:prstGeom prst="rect">
            <a:avLst/>
          </a:prstGeom>
          <a:noFill/>
          <a:ln w="9525">
            <a:noFill/>
            <a:miter lim="800000"/>
            <a:headEnd/>
            <a:tailEnd/>
          </a:ln>
        </p:spPr>
        <p:txBody>
          <a:bodyPr lIns="62335" tIns="31167" rIns="62335" bIns="31167">
            <a:spAutoFit/>
          </a:bodyPr>
          <a:lstStyle/>
          <a:p>
            <a:pPr defTabSz="623888"/>
            <a:r>
              <a:rPr lang="pt-BR" sz="2200">
                <a:latin typeface="Times New Roman" pitchFamily="18" charset="0"/>
                <a:cs typeface="Arial" charset="0"/>
              </a:rPr>
              <a:t> H       H         H        H </a:t>
            </a:r>
            <a:endParaRPr lang="nl-NL" sz="2200">
              <a:latin typeface="Times New Roman" pitchFamily="18" charset="0"/>
              <a:cs typeface="Arial" charset="0"/>
            </a:endParaRPr>
          </a:p>
        </p:txBody>
      </p:sp>
      <p:sp>
        <p:nvSpPr>
          <p:cNvPr id="150538" name="Text Box 10"/>
          <p:cNvSpPr txBox="1">
            <a:spLocks noChangeArrowheads="1"/>
          </p:cNvSpPr>
          <p:nvPr/>
        </p:nvSpPr>
        <p:spPr bwMode="auto">
          <a:xfrm>
            <a:off x="1712913" y="2808288"/>
            <a:ext cx="3114675" cy="395287"/>
          </a:xfrm>
          <a:prstGeom prst="rect">
            <a:avLst/>
          </a:prstGeom>
          <a:noFill/>
          <a:ln w="9525">
            <a:noFill/>
            <a:miter lim="800000"/>
            <a:headEnd/>
            <a:tailEnd/>
          </a:ln>
        </p:spPr>
        <p:txBody>
          <a:bodyPr lIns="62335" tIns="31167" rIns="62335" bIns="31167">
            <a:spAutoFit/>
          </a:bodyPr>
          <a:lstStyle/>
          <a:p>
            <a:pPr defTabSz="623888"/>
            <a:r>
              <a:rPr lang="pt-BR" sz="2200">
                <a:latin typeface="Times New Roman" pitchFamily="18" charset="0"/>
                <a:cs typeface="Arial" charset="0"/>
              </a:rPr>
              <a:t>H         H       H        H </a:t>
            </a:r>
            <a:endParaRPr lang="nl-NL" sz="2200">
              <a:latin typeface="Times New Roman" pitchFamily="18" charset="0"/>
              <a:cs typeface="Arial" charset="0"/>
            </a:endParaRPr>
          </a:p>
        </p:txBody>
      </p:sp>
      <p:sp>
        <p:nvSpPr>
          <p:cNvPr id="150539" name="Text Box 13"/>
          <p:cNvSpPr txBox="1">
            <a:spLocks noChangeArrowheads="1"/>
          </p:cNvSpPr>
          <p:nvPr/>
        </p:nvSpPr>
        <p:spPr bwMode="auto">
          <a:xfrm>
            <a:off x="4932363" y="2911475"/>
            <a:ext cx="1127125" cy="271463"/>
          </a:xfrm>
          <a:prstGeom prst="rect">
            <a:avLst/>
          </a:prstGeom>
          <a:noFill/>
          <a:ln w="9525">
            <a:noFill/>
            <a:miter lim="800000"/>
            <a:headEnd/>
            <a:tailEnd/>
          </a:ln>
        </p:spPr>
        <p:txBody>
          <a:bodyPr wrap="none" lIns="62335" tIns="31167" rIns="62335" bIns="31167">
            <a:spAutoFit/>
          </a:bodyPr>
          <a:lstStyle/>
          <a:p>
            <a:pPr defTabSz="623888"/>
            <a:r>
              <a:rPr lang="pt-BR" sz="1400">
                <a:latin typeface="Times New Roman" pitchFamily="18" charset="0"/>
                <a:cs typeface="Arial" charset="0"/>
              </a:rPr>
              <a:t>KEERKRING</a:t>
            </a:r>
            <a:endParaRPr lang="nl-NL" sz="1400">
              <a:latin typeface="Times New Roman" pitchFamily="18" charset="0"/>
              <a:cs typeface="Arial" charset="0"/>
            </a:endParaRPr>
          </a:p>
        </p:txBody>
      </p:sp>
      <p:sp>
        <p:nvSpPr>
          <p:cNvPr id="150540" name="Text Box 14"/>
          <p:cNvSpPr txBox="1">
            <a:spLocks noChangeArrowheads="1"/>
          </p:cNvSpPr>
          <p:nvPr/>
        </p:nvSpPr>
        <p:spPr bwMode="auto">
          <a:xfrm>
            <a:off x="4932363" y="1663700"/>
            <a:ext cx="1127125" cy="271463"/>
          </a:xfrm>
          <a:prstGeom prst="rect">
            <a:avLst/>
          </a:prstGeom>
          <a:noFill/>
          <a:ln w="9525">
            <a:noFill/>
            <a:miter lim="800000"/>
            <a:headEnd/>
            <a:tailEnd/>
          </a:ln>
        </p:spPr>
        <p:txBody>
          <a:bodyPr wrap="none" lIns="62335" tIns="31167" rIns="62335" bIns="31167">
            <a:spAutoFit/>
          </a:bodyPr>
          <a:lstStyle/>
          <a:p>
            <a:pPr defTabSz="623888"/>
            <a:r>
              <a:rPr lang="pt-BR" sz="1400">
                <a:latin typeface="Times New Roman" pitchFamily="18" charset="0"/>
                <a:cs typeface="Arial" charset="0"/>
              </a:rPr>
              <a:t>KEERKRING</a:t>
            </a:r>
            <a:endParaRPr lang="nl-NL" sz="1400">
              <a:latin typeface="Times New Roman" pitchFamily="18" charset="0"/>
              <a:cs typeface="Arial" charset="0"/>
            </a:endParaRPr>
          </a:p>
        </p:txBody>
      </p:sp>
      <p:sp>
        <p:nvSpPr>
          <p:cNvPr id="150541" name="Text Box 15"/>
          <p:cNvSpPr txBox="1">
            <a:spLocks noChangeArrowheads="1"/>
          </p:cNvSpPr>
          <p:nvPr/>
        </p:nvSpPr>
        <p:spPr bwMode="auto">
          <a:xfrm>
            <a:off x="5024438" y="2211388"/>
            <a:ext cx="1154112" cy="312737"/>
          </a:xfrm>
          <a:prstGeom prst="rect">
            <a:avLst/>
          </a:prstGeom>
          <a:noFill/>
          <a:ln w="9525">
            <a:noFill/>
            <a:miter lim="800000"/>
            <a:headEnd/>
            <a:tailEnd/>
          </a:ln>
        </p:spPr>
        <p:txBody>
          <a:bodyPr wrap="none" lIns="62335" tIns="31167" rIns="62335" bIns="31167">
            <a:spAutoFit/>
          </a:bodyPr>
          <a:lstStyle/>
          <a:p>
            <a:pPr defTabSz="623888"/>
            <a:r>
              <a:rPr lang="pt-BR" sz="1600" b="1">
                <a:solidFill>
                  <a:srgbClr val="FF5050"/>
                </a:solidFill>
                <a:latin typeface="Times New Roman" pitchFamily="18" charset="0"/>
                <a:cs typeface="Arial" charset="0"/>
              </a:rPr>
              <a:t>EVENAAR</a:t>
            </a:r>
            <a:endParaRPr lang="nl-NL" sz="1600" b="1">
              <a:solidFill>
                <a:srgbClr val="FF5050"/>
              </a:solidFill>
              <a:latin typeface="Times New Roman" pitchFamily="18" charset="0"/>
              <a:cs typeface="Arial" charset="0"/>
            </a:endParaRPr>
          </a:p>
        </p:txBody>
      </p:sp>
      <p:sp>
        <p:nvSpPr>
          <p:cNvPr id="150542" name="Text Box 16"/>
          <p:cNvSpPr txBox="1">
            <a:spLocks noChangeArrowheads="1"/>
          </p:cNvSpPr>
          <p:nvPr/>
        </p:nvSpPr>
        <p:spPr bwMode="auto">
          <a:xfrm>
            <a:off x="0" y="155575"/>
            <a:ext cx="6229350" cy="312738"/>
          </a:xfrm>
          <a:prstGeom prst="rect">
            <a:avLst/>
          </a:prstGeom>
          <a:noFill/>
          <a:ln w="9525">
            <a:noFill/>
            <a:miter lim="800000"/>
            <a:headEnd/>
            <a:tailEnd/>
          </a:ln>
        </p:spPr>
        <p:txBody>
          <a:bodyPr lIns="62335" tIns="31167" rIns="62335" bIns="31167">
            <a:spAutoFit/>
          </a:bodyPr>
          <a:lstStyle/>
          <a:p>
            <a:pPr defTabSz="623888"/>
            <a:r>
              <a:rPr lang="pt-BR" sz="1600" b="1">
                <a:latin typeface="Times New Roman" pitchFamily="18" charset="0"/>
                <a:cs typeface="Arial" charset="0"/>
              </a:rPr>
              <a:t> Door die luchtbewegingen ontstaan er Hoge- en Lagedrukgebieden</a:t>
            </a:r>
            <a:endParaRPr lang="nl-NL" sz="1600" b="1">
              <a:latin typeface="Times New Roman" pitchFamily="18"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resentatie4">
  <a:themeElements>
    <a:clrScheme name="Presentati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e4">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defRPr>
        </a:defPPr>
      </a:lstStyle>
    </a:lnDef>
  </a:objectDefaults>
  <a:extraClrSchemeLst>
    <a:extraClrScheme>
      <a:clrScheme name="Presentati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Presentatie4</Template>
  <TotalTime>223</TotalTime>
  <Words>532</Words>
  <Application>Microsoft Macintosh PowerPoint</Application>
  <PresentationFormat>Aangepast</PresentationFormat>
  <Paragraphs>146</Paragraphs>
  <Slides>31</Slides>
  <Notes>0</Notes>
  <HiddenSlides>0</HiddenSlides>
  <MMClips>0</MMClips>
  <ScaleCrop>false</ScaleCrop>
  <HeadingPairs>
    <vt:vector size="4" baseType="variant">
      <vt:variant>
        <vt:lpstr>Thema</vt:lpstr>
      </vt:variant>
      <vt:variant>
        <vt:i4>2</vt:i4>
      </vt:variant>
      <vt:variant>
        <vt:lpstr>Diatitels</vt:lpstr>
      </vt:variant>
      <vt:variant>
        <vt:i4>31</vt:i4>
      </vt:variant>
    </vt:vector>
  </HeadingPairs>
  <TitlesOfParts>
    <vt:vector size="33" baseType="lpstr">
      <vt:lpstr>Presentatie4</vt:lpstr>
      <vt:lpstr>Stroom</vt:lpstr>
      <vt:lpstr>ITCZ, Moesson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Hub</dc:creator>
  <cp:lastModifiedBy>Georg Dekkinga</cp:lastModifiedBy>
  <cp:revision>32</cp:revision>
  <dcterms:created xsi:type="dcterms:W3CDTF">2007-02-27T07:46:53Z</dcterms:created>
  <dcterms:modified xsi:type="dcterms:W3CDTF">2016-02-08T12:42:17Z</dcterms:modified>
</cp:coreProperties>
</file>